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6"/>
  </p:sldMasterIdLst>
  <p:notesMasterIdLst>
    <p:notesMasterId r:id="rId29"/>
  </p:notesMasterIdLst>
  <p:handoutMasterIdLst>
    <p:handoutMasterId r:id="rId30"/>
  </p:handoutMasterIdLst>
  <p:sldIdLst>
    <p:sldId id="273" r:id="rId7"/>
    <p:sldId id="2147376548" r:id="rId8"/>
    <p:sldId id="2147376550" r:id="rId9"/>
    <p:sldId id="2147376549" r:id="rId10"/>
    <p:sldId id="2147376551" r:id="rId11"/>
    <p:sldId id="2147376552" r:id="rId12"/>
    <p:sldId id="2147376553" r:id="rId13"/>
    <p:sldId id="2147376554" r:id="rId14"/>
    <p:sldId id="2147376555" r:id="rId15"/>
    <p:sldId id="2147376556" r:id="rId16"/>
    <p:sldId id="2147376560" r:id="rId17"/>
    <p:sldId id="2147376557" r:id="rId18"/>
    <p:sldId id="2147376558" r:id="rId19"/>
    <p:sldId id="2147376559" r:id="rId20"/>
    <p:sldId id="2147376561" r:id="rId21"/>
    <p:sldId id="2147376562" r:id="rId22"/>
    <p:sldId id="2147376659" r:id="rId23"/>
    <p:sldId id="2147376661" r:id="rId24"/>
    <p:sldId id="2147376660" r:id="rId25"/>
    <p:sldId id="2147376565" r:id="rId26"/>
    <p:sldId id="2147376658" r:id="rId27"/>
    <p:sldId id="2147376662" r:id="rId28"/>
  </p:sldIdLst>
  <p:sldSz cx="12192000" cy="6858000"/>
  <p:notesSz cx="6858000" cy="9144000"/>
  <p:embeddedFontLst>
    <p:embeddedFont>
      <p:font typeface="Arial Black" panose="020B0A04020102020204" pitchFamily="34" charset="0"/>
      <p:bold r:id="rId3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CFD"/>
    <a:srgbClr val="00B2BB"/>
    <a:srgbClr val="00B1B9"/>
    <a:srgbClr val="003C58"/>
    <a:srgbClr val="278CBC"/>
    <a:srgbClr val="007E96"/>
    <a:srgbClr val="262626"/>
    <a:srgbClr val="67AE6E"/>
    <a:srgbClr val="23D2B5"/>
    <a:srgbClr val="4BB0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4D32B2-CF50-4216-97B5-769E74E6BE07}" v="10" dt="2025-01-20T13:24:35.2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0" d="100"/>
          <a:sy n="120" d="100"/>
        </p:scale>
        <p:origin x="-1075" y="-13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DENDORP-BLOKZIJL Marianne (ENGIE Flexible Generation Europe)" userId="5031350a-34e0-4e49-b991-3adfa2bda56b" providerId="ADAL" clId="{DC4D32B2-CF50-4216-97B5-769E74E6BE07}"/>
    <pc:docChg chg="undo custSel modSld">
      <pc:chgData name="MEDENDORP-BLOKZIJL Marianne (ENGIE Flexible Generation Europe)" userId="5031350a-34e0-4e49-b991-3adfa2bda56b" providerId="ADAL" clId="{DC4D32B2-CF50-4216-97B5-769E74E6BE07}" dt="2025-01-21T08:33:36.443" v="341" actId="1076"/>
      <pc:docMkLst>
        <pc:docMk/>
      </pc:docMkLst>
      <pc:sldChg chg="modSp mod">
        <pc:chgData name="MEDENDORP-BLOKZIJL Marianne (ENGIE Flexible Generation Europe)" userId="5031350a-34e0-4e49-b991-3adfa2bda56b" providerId="ADAL" clId="{DC4D32B2-CF50-4216-97B5-769E74E6BE07}" dt="2025-01-21T08:33:36.443" v="341" actId="1076"/>
        <pc:sldMkLst>
          <pc:docMk/>
          <pc:sldMk cId="1045101649" sldId="2147376552"/>
        </pc:sldMkLst>
        <pc:spChg chg="mod">
          <ac:chgData name="MEDENDORP-BLOKZIJL Marianne (ENGIE Flexible Generation Europe)" userId="5031350a-34e0-4e49-b991-3adfa2bda56b" providerId="ADAL" clId="{DC4D32B2-CF50-4216-97B5-769E74E6BE07}" dt="2025-01-21T08:33:36.443" v="341" actId="1076"/>
          <ac:spMkLst>
            <pc:docMk/>
            <pc:sldMk cId="1045101649" sldId="2147376552"/>
            <ac:spMk id="3" creationId="{4E6438A1-DBBF-6D9A-F87F-D7B85D66164F}"/>
          </ac:spMkLst>
        </pc:spChg>
      </pc:sldChg>
      <pc:sldChg chg="addSp delSp modSp mod">
        <pc:chgData name="MEDENDORP-BLOKZIJL Marianne (ENGIE Flexible Generation Europe)" userId="5031350a-34e0-4e49-b991-3adfa2bda56b" providerId="ADAL" clId="{DC4D32B2-CF50-4216-97B5-769E74E6BE07}" dt="2025-01-20T13:30:00.196" v="340" actId="1076"/>
        <pc:sldMkLst>
          <pc:docMk/>
          <pc:sldMk cId="1063188426" sldId="2147376554"/>
        </pc:sldMkLst>
        <pc:spChg chg="add mod">
          <ac:chgData name="MEDENDORP-BLOKZIJL Marianne (ENGIE Flexible Generation Europe)" userId="5031350a-34e0-4e49-b991-3adfa2bda56b" providerId="ADAL" clId="{DC4D32B2-CF50-4216-97B5-769E74E6BE07}" dt="2025-01-20T13:19:10.843" v="198" actId="207"/>
          <ac:spMkLst>
            <pc:docMk/>
            <pc:sldMk cId="1063188426" sldId="2147376554"/>
            <ac:spMk id="3" creationId="{D9C49DFE-299D-8111-D0F2-582EE7A42B55}"/>
          </ac:spMkLst>
        </pc:spChg>
        <pc:spChg chg="add mod">
          <ac:chgData name="MEDENDORP-BLOKZIJL Marianne (ENGIE Flexible Generation Europe)" userId="5031350a-34e0-4e49-b991-3adfa2bda56b" providerId="ADAL" clId="{DC4D32B2-CF50-4216-97B5-769E74E6BE07}" dt="2025-01-20T13:19:18.320" v="199" actId="207"/>
          <ac:spMkLst>
            <pc:docMk/>
            <pc:sldMk cId="1063188426" sldId="2147376554"/>
            <ac:spMk id="4" creationId="{722E1AC8-E291-C084-EAB2-D95B7DC1521A}"/>
          </ac:spMkLst>
        </pc:spChg>
        <pc:spChg chg="add mod">
          <ac:chgData name="MEDENDORP-BLOKZIJL Marianne (ENGIE Flexible Generation Europe)" userId="5031350a-34e0-4e49-b991-3adfa2bda56b" providerId="ADAL" clId="{DC4D32B2-CF50-4216-97B5-769E74E6BE07}" dt="2025-01-20T13:19:25.492" v="200" actId="207"/>
          <ac:spMkLst>
            <pc:docMk/>
            <pc:sldMk cId="1063188426" sldId="2147376554"/>
            <ac:spMk id="5" creationId="{9E95ED5F-855E-154F-9159-108612128FB5}"/>
          </ac:spMkLst>
        </pc:spChg>
        <pc:spChg chg="del mod">
          <ac:chgData name="MEDENDORP-BLOKZIJL Marianne (ENGIE Flexible Generation Europe)" userId="5031350a-34e0-4e49-b991-3adfa2bda56b" providerId="ADAL" clId="{DC4D32B2-CF50-4216-97B5-769E74E6BE07}" dt="2025-01-20T13:18:00.415" v="191" actId="478"/>
          <ac:spMkLst>
            <pc:docMk/>
            <pc:sldMk cId="1063188426" sldId="2147376554"/>
            <ac:spMk id="8" creationId="{70DC01BF-BF48-38A0-F857-8EF56224AF86}"/>
          </ac:spMkLst>
        </pc:spChg>
        <pc:spChg chg="add mod">
          <ac:chgData name="MEDENDORP-BLOKZIJL Marianne (ENGIE Flexible Generation Europe)" userId="5031350a-34e0-4e49-b991-3adfa2bda56b" providerId="ADAL" clId="{DC4D32B2-CF50-4216-97B5-769E74E6BE07}" dt="2025-01-20T13:19:31.918" v="201" actId="207"/>
          <ac:spMkLst>
            <pc:docMk/>
            <pc:sldMk cId="1063188426" sldId="2147376554"/>
            <ac:spMk id="9" creationId="{C3BA01AC-4734-25A3-AF97-05B4C3125F3B}"/>
          </ac:spMkLst>
        </pc:spChg>
        <pc:spChg chg="add mod">
          <ac:chgData name="MEDENDORP-BLOKZIJL Marianne (ENGIE Flexible Generation Europe)" userId="5031350a-34e0-4e49-b991-3adfa2bda56b" providerId="ADAL" clId="{DC4D32B2-CF50-4216-97B5-769E74E6BE07}" dt="2025-01-20T13:19:37.271" v="202" actId="207"/>
          <ac:spMkLst>
            <pc:docMk/>
            <pc:sldMk cId="1063188426" sldId="2147376554"/>
            <ac:spMk id="10" creationId="{0D41FB41-F956-CB3B-7CD9-BDB80AFBE1D4}"/>
          </ac:spMkLst>
        </pc:spChg>
        <pc:spChg chg="add mod">
          <ac:chgData name="MEDENDORP-BLOKZIJL Marianne (ENGIE Flexible Generation Europe)" userId="5031350a-34e0-4e49-b991-3adfa2bda56b" providerId="ADAL" clId="{DC4D32B2-CF50-4216-97B5-769E74E6BE07}" dt="2025-01-20T13:29:44.168" v="339" actId="1076"/>
          <ac:spMkLst>
            <pc:docMk/>
            <pc:sldMk cId="1063188426" sldId="2147376554"/>
            <ac:spMk id="12" creationId="{6893DCE4-2382-B8A6-3921-1C84F1DD4D57}"/>
          </ac:spMkLst>
        </pc:spChg>
        <pc:spChg chg="add mod">
          <ac:chgData name="MEDENDORP-BLOKZIJL Marianne (ENGIE Flexible Generation Europe)" userId="5031350a-34e0-4e49-b991-3adfa2bda56b" providerId="ADAL" clId="{DC4D32B2-CF50-4216-97B5-769E74E6BE07}" dt="2025-01-20T13:30:00.196" v="340" actId="1076"/>
          <ac:spMkLst>
            <pc:docMk/>
            <pc:sldMk cId="1063188426" sldId="2147376554"/>
            <ac:spMk id="14" creationId="{49DC1D77-CF02-A988-1E57-D6B216919299}"/>
          </ac:spMkLst>
        </pc:spChg>
        <pc:picChg chg="del">
          <ac:chgData name="MEDENDORP-BLOKZIJL Marianne (ENGIE Flexible Generation Europe)" userId="5031350a-34e0-4e49-b991-3adfa2bda56b" providerId="ADAL" clId="{DC4D32B2-CF50-4216-97B5-769E74E6BE07}" dt="2025-01-20T13:15:16.949" v="86" actId="478"/>
          <ac:picMkLst>
            <pc:docMk/>
            <pc:sldMk cId="1063188426" sldId="2147376554"/>
            <ac:picMk id="7" creationId="{4A259238-94D9-6587-3ED9-C6F298DC623B}"/>
          </ac:picMkLst>
        </pc:picChg>
        <pc:picChg chg="add mod">
          <ac:chgData name="MEDENDORP-BLOKZIJL Marianne (ENGIE Flexible Generation Europe)" userId="5031350a-34e0-4e49-b991-3adfa2bda56b" providerId="ADAL" clId="{DC4D32B2-CF50-4216-97B5-769E74E6BE07}" dt="2025-01-20T13:18:24.242" v="193" actId="1076"/>
          <ac:picMkLst>
            <pc:docMk/>
            <pc:sldMk cId="1063188426" sldId="2147376554"/>
            <ac:picMk id="11" creationId="{C4E8C513-961F-01F6-2277-0F9845BB8DD0}"/>
          </ac:picMkLst>
        </pc:picChg>
        <pc:picChg chg="add mod">
          <ac:chgData name="MEDENDORP-BLOKZIJL Marianne (ENGIE Flexible Generation Europe)" userId="5031350a-34e0-4e49-b991-3adfa2bda56b" providerId="ADAL" clId="{DC4D32B2-CF50-4216-97B5-769E74E6BE07}" dt="2025-01-20T13:29:29.778" v="337" actId="1076"/>
          <ac:picMkLst>
            <pc:docMk/>
            <pc:sldMk cId="1063188426" sldId="2147376554"/>
            <ac:picMk id="15" creationId="{2C8734D7-5442-9486-7555-4B6F1D27BBCB}"/>
          </ac:picMkLst>
        </pc:picChg>
        <pc:picChg chg="add mod">
          <ac:chgData name="MEDENDORP-BLOKZIJL Marianne (ENGIE Flexible Generation Europe)" userId="5031350a-34e0-4e49-b991-3adfa2bda56b" providerId="ADAL" clId="{DC4D32B2-CF50-4216-97B5-769E74E6BE07}" dt="2025-01-20T13:29:35.526" v="338" actId="1076"/>
          <ac:picMkLst>
            <pc:docMk/>
            <pc:sldMk cId="1063188426" sldId="2147376554"/>
            <ac:picMk id="16" creationId="{B3C1B4D4-A167-FE29-ED74-43EC39DD5A29}"/>
          </ac:picMkLst>
        </pc:picChg>
      </pc:sldChg>
      <pc:sldChg chg="modSp mod">
        <pc:chgData name="MEDENDORP-BLOKZIJL Marianne (ENGIE Flexible Generation Europe)" userId="5031350a-34e0-4e49-b991-3adfa2bda56b" providerId="ADAL" clId="{DC4D32B2-CF50-4216-97B5-769E74E6BE07}" dt="2025-01-20T13:12:08.314" v="2" actId="1076"/>
        <pc:sldMkLst>
          <pc:docMk/>
          <pc:sldMk cId="1654460877" sldId="2147376555"/>
        </pc:sldMkLst>
        <pc:spChg chg="mod">
          <ac:chgData name="MEDENDORP-BLOKZIJL Marianne (ENGIE Flexible Generation Europe)" userId="5031350a-34e0-4e49-b991-3adfa2bda56b" providerId="ADAL" clId="{DC4D32B2-CF50-4216-97B5-769E74E6BE07}" dt="2025-01-20T13:12:08.314" v="2" actId="1076"/>
          <ac:spMkLst>
            <pc:docMk/>
            <pc:sldMk cId="1654460877" sldId="2147376555"/>
            <ac:spMk id="8" creationId="{70DC01BF-BF48-38A0-F857-8EF56224AF86}"/>
          </ac:spMkLst>
        </pc:spChg>
        <pc:picChg chg="mod">
          <ac:chgData name="MEDENDORP-BLOKZIJL Marianne (ENGIE Flexible Generation Europe)" userId="5031350a-34e0-4e49-b991-3adfa2bda56b" providerId="ADAL" clId="{DC4D32B2-CF50-4216-97B5-769E74E6BE07}" dt="2025-01-20T13:11:56.382" v="1" actId="1076"/>
          <ac:picMkLst>
            <pc:docMk/>
            <pc:sldMk cId="1654460877" sldId="2147376555"/>
            <ac:picMk id="4" creationId="{0D7E5212-331C-E798-00FE-87EBBC9D95E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67CB797-8583-41B1-B6FB-6EE659B6A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37DD97-B607-4192-B283-63BE5D75CE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0C913-E7E3-4615-AA4E-86B7A51B8394}" type="datetimeFigureOut">
              <a:rPr lang="fr-FR" smtClean="0"/>
              <a:t>21/01/2025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F67BCF-B5F9-4A14-9803-4BB6BA597A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7089E7-AB11-40A6-A8A6-0F2036D3E3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4E774-27E2-4617-8C39-9918569CF7BC}" type="slidenum">
              <a:rPr lang="fr-FR" smtClean="0"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8483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EAD26-5014-4118-B613-AF182E4393D3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4B3B3-6C2B-4D55-9F2F-72E962DCEE60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7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72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89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09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13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50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85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62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035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66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01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412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007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347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842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62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910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42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732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239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66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83773EBE-238E-4184-BF01-429F39A0BC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83025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8BA7D02-534E-40CA-90D8-7D807B1CA91E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B10540F-F80D-4DB5-AB02-4B5CD41B74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E8B65ECB-3DDC-2C4E-89EB-2BB7F22BE76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FCFBC52F-E0A0-FE4E-AFCD-5CDD6218CE81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F385F75-F18C-B34D-9C38-4949BE25B91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55CABF5-27BE-CD49-8130-FA9179DC13FC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4CF9F84-9101-4B49-B5D3-EBB73BE7313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F6993FF5-E064-A547-BA86-E6AF5A07D9E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5A3B90E-B911-6242-90F9-61018E2D1DE4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1945DF33-9C01-1747-9CD5-2D477AB8E5F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D48E228E-98F7-E946-BD71-D529E6BD0AE4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28070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AB3576-A2B7-4309-B95A-F80F22BD0051}"/>
              </a:ext>
            </a:extLst>
          </p:cNvPr>
          <p:cNvSpPr/>
          <p:nvPr userDrawn="1"/>
        </p:nvSpPr>
        <p:spPr>
          <a:xfrm>
            <a:off x="5705475" y="1771650"/>
            <a:ext cx="6486525" cy="3676650"/>
          </a:xfrm>
          <a:prstGeom prst="rect">
            <a:avLst/>
          </a:prstGeom>
          <a:solidFill>
            <a:srgbClr val="FEF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98981A26-8602-D44A-8C8A-ED9162284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CEEE9B0F-0BEF-8646-A3B2-5656477BE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770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824" y="1553797"/>
            <a:ext cx="11563226" cy="1532270"/>
          </a:xfrm>
        </p:spPr>
        <p:txBody>
          <a:bodyPr/>
          <a:lstStyle>
            <a:lvl1pPr marL="0" indent="0">
              <a:spcBef>
                <a:spcPts val="700"/>
              </a:spcBef>
              <a:buSzPct val="50000"/>
              <a:buFontTx/>
              <a:buNone/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30989E-BEC2-416F-BC6D-DE1C56CD95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6106" y="3712957"/>
            <a:ext cx="9633943" cy="323165"/>
          </a:xfrm>
          <a:solidFill>
            <a:srgbClr val="D2EBD8"/>
          </a:solidFill>
        </p:spPr>
        <p:txBody>
          <a:bodyPr lIns="144000" anchor="ctr"/>
          <a:lstStyle>
            <a:lvl1pPr marL="0" indent="0" algn="l" defTabSz="914400" rtl="0" eaLnBrk="1" latinLnBrk="0" hangingPunct="1">
              <a:buNone/>
              <a:defRPr lang="en-US" sz="15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FE083712-E35E-4C4B-AF92-6156AFD69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85C2C1E1-63F7-B44C-AAFA-0F9D8DBDC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2839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D85D9C73-E16F-134E-AD8A-FE3519D02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B9D488CB-76BF-1E46-B6BA-268B5D79F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6855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602C87A6-1E60-4D8C-8E9F-F741C11E4B94}"/>
              </a:ext>
            </a:extLst>
          </p:cNvPr>
          <p:cNvSpPr txBox="1"/>
          <p:nvPr userDrawn="1"/>
        </p:nvSpPr>
        <p:spPr>
          <a:xfrm>
            <a:off x="10721849" y="4937839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5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6FEFAB1B-F9DD-4AE9-A199-60730915B97C}"/>
              </a:ext>
            </a:extLst>
          </p:cNvPr>
          <p:cNvSpPr txBox="1"/>
          <p:nvPr userDrawn="1"/>
        </p:nvSpPr>
        <p:spPr>
          <a:xfrm>
            <a:off x="4511549" y="3544550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5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E49716B1-4B8F-CB4D-9B75-8C70F32DDE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08751" y="579033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575C08BF-FBC0-874E-8D22-1E0A158F4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F81223B6-BEBA-F245-9269-83AA3A867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2616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53849"/>
            <a:ext cx="10480034" cy="477054"/>
          </a:xfrm>
        </p:spPr>
        <p:txBody>
          <a:bodyPr anchor="b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6A15D596-F37A-D443-AA42-5F91B90C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2C37BAB4-255F-AA4D-81C8-60DE1D320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8281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leu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16905"/>
            <a:ext cx="10480034" cy="477054"/>
          </a:xfrm>
        </p:spPr>
        <p:txBody>
          <a:bodyPr anchor="t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0815F1C-A064-4085-98A8-FB891980F3CF}"/>
              </a:ext>
            </a:extLst>
          </p:cNvPr>
          <p:cNvSpPr txBox="1"/>
          <p:nvPr userDrawn="1"/>
        </p:nvSpPr>
        <p:spPr>
          <a:xfrm>
            <a:off x="10721849" y="3703478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1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5F343F63-AD4A-4147-B8AD-D9A5D9A92C2C}"/>
              </a:ext>
            </a:extLst>
          </p:cNvPr>
          <p:cNvSpPr txBox="1"/>
          <p:nvPr userDrawn="1"/>
        </p:nvSpPr>
        <p:spPr>
          <a:xfrm>
            <a:off x="4511549" y="1619323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1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3DEA8DC9-9621-4A40-87D3-B054CC1D5C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6470" y="448478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8372FCE-13B7-B742-B8F7-CEE8151E0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E0025B5F-AE5A-5243-817B-81B692E38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1965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1292B55-64A1-45D8-ACA7-B1C0AFBE9C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428409"/>
            <a:ext cx="2401508" cy="1878671"/>
          </a:xfrm>
        </p:spPr>
        <p:txBody>
          <a:bodyPr/>
          <a:lstStyle>
            <a:lvl1pPr marL="0" indent="0">
              <a:buSzPct val="50000"/>
              <a:buFontTx/>
              <a:buNone/>
              <a:defRPr sz="1500" spc="20" baseline="0"/>
            </a:lvl1pPr>
          </a:lstStyle>
          <a:p>
            <a:pPr lvl="0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EC11C8-15AF-440C-81FA-401A786A4CA1}"/>
              </a:ext>
            </a:extLst>
          </p:cNvPr>
          <p:cNvSpPr/>
          <p:nvPr userDrawn="1"/>
        </p:nvSpPr>
        <p:spPr>
          <a:xfrm>
            <a:off x="2814637" y="1515010"/>
            <a:ext cx="9377363" cy="4690527"/>
          </a:xfrm>
          <a:prstGeom prst="rect">
            <a:avLst/>
          </a:prstGeom>
          <a:solidFill>
            <a:srgbClr val="FCE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791495A5-EF78-E54F-BCE5-9486F475B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CD6B46D1-B6A8-F34D-A4C0-92C276B32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9368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518" y="2926472"/>
            <a:ext cx="5041270" cy="32316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9346" y="2935525"/>
            <a:ext cx="5041271" cy="323165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91E773E5-6607-8944-8CA5-6C9C9C069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567C4D01-35CE-6C42-9D9F-C40EB3100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1046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898" y="3107315"/>
            <a:ext cx="10404100" cy="132888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898" y="4444990"/>
            <a:ext cx="10404100" cy="1068570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FE696FE3-641E-6444-B0E0-192380C38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E6FAD938-27F4-DF42-846B-98C45CD88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8340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62DA86-A326-DE43-ACED-94DB48A4C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23A81388-8FD3-A548-8487-58380675D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72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8971B3-5B54-4B17-AF0B-B39EAED934A6}"/>
              </a:ext>
            </a:extLst>
          </p:cNvPr>
          <p:cNvSpPr/>
          <p:nvPr userDrawn="1"/>
        </p:nvSpPr>
        <p:spPr>
          <a:xfrm>
            <a:off x="13472" y="0"/>
            <a:ext cx="12178528" cy="58302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423C2350-CAC3-424D-8F13-6F0C1E6B0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E03384CE-3213-D941-B1EA-17333675D59D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121A7A0-67B2-8149-BA85-3FDCCC203B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C223A35D-2180-BC44-A222-0DFDA68CD799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094676F-1B6F-0D41-9ED0-416AFEAA8B31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30F0A653-82F0-AD45-893D-8A682BB1FEC5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EBFA39B9-BFF7-7F4F-9E2A-B2ADE297E8C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46838594-96C6-0C4D-B261-EF75E421D2CD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D183A207-5CFE-4648-BD15-1C68CA315342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71AE98C1-62B0-6F48-BB49-7852B27F0F05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9E3976EE-FC1F-804C-A9F9-4737E6B757D1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31E5CF0-13FA-C14A-899F-0D8DD23151AE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86830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851" y="6352760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9377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1CB0C2-ED75-4C6A-9B96-53BA9700F5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57800" y="1778000"/>
            <a:ext cx="6934200" cy="36957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D3DCAAA-A93C-40C4-92A4-4429142635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50B4259E-2DF0-D24F-95CF-93B04A4AE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1596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67B2DF-8516-41AD-A2E6-C8966748C1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7C5EC6-5662-4A54-9A68-1564F6FDFB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82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4B10E49-7964-4120-AA7D-25843D20CF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F762E47-68E9-45F4-B567-BD27F5D6F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82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75F1522C-91C3-4CA1-B66B-1C8E51AAF2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3250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F67C9FD-CC5E-44C3-BB14-C145BCB7A2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207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5DC954CD-90CF-4FBD-ACB5-F4268BEB5C1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3250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8E535BC-4EC1-4689-8E98-2DD781473D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207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B3A3729A-A5C4-7D4B-9BE2-7BD435C91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8A221E26-AB78-4D45-B549-2EB47521D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2098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25">
            <a:extLst>
              <a:ext uri="{FF2B5EF4-FFF2-40B4-BE49-F238E27FC236}">
                <a16:creationId xmlns:a16="http://schemas.microsoft.com/office/drawing/2014/main" id="{89933CE2-B036-423D-AF79-36B582A654D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64186590"/>
              </p:ext>
            </p:extLst>
          </p:nvPr>
        </p:nvGraphicFramePr>
        <p:xfrm>
          <a:off x="-6350" y="1447344"/>
          <a:ext cx="11601512" cy="454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371">
                  <a:extLst>
                    <a:ext uri="{9D8B030D-6E8A-4147-A177-3AD203B41FA5}">
                      <a16:colId xmlns:a16="http://schemas.microsoft.com/office/drawing/2014/main" val="740782173"/>
                    </a:ext>
                  </a:extLst>
                </a:gridCol>
                <a:gridCol w="4848679">
                  <a:extLst>
                    <a:ext uri="{9D8B030D-6E8A-4147-A177-3AD203B41FA5}">
                      <a16:colId xmlns:a16="http://schemas.microsoft.com/office/drawing/2014/main" val="894110429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748001939"/>
                    </a:ext>
                  </a:extLst>
                </a:gridCol>
                <a:gridCol w="5715062">
                  <a:extLst>
                    <a:ext uri="{9D8B030D-6E8A-4147-A177-3AD203B41FA5}">
                      <a16:colId xmlns:a16="http://schemas.microsoft.com/office/drawing/2014/main" val="495700598"/>
                    </a:ext>
                  </a:extLst>
                </a:gridCol>
              </a:tblGrid>
              <a:tr h="648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en-US" sz="1500" b="0" cap="all" baseline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0625650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37044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07892"/>
                  </a:ext>
                </a:extLst>
              </a:tr>
              <a:tr h="9969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000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02110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500" b="0" kern="1200" cap="all" baseline="0" dirty="0">
                        <a:solidFill>
                          <a:srgbClr val="003F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215276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568065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781902"/>
                  </a:ext>
                </a:extLst>
              </a:tr>
              <a:tr h="8849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115000"/>
                  </a:ext>
                </a:extLst>
              </a:tr>
            </a:tbl>
          </a:graphicData>
        </a:graphic>
      </p:graphicFrame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E99399C-3B77-411E-AA70-B29ADBD392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7125" y="3937329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8C855A71-B096-407C-8874-B3380D1DD3C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28514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A5A8D440-6284-456C-8C98-D922980657E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2851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01B5909E-9844-4051-B97B-FDBDEE33586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712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B5E62EF2-ADB8-4111-B061-63137661CF6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67124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5">
            <a:extLst>
              <a:ext uri="{FF2B5EF4-FFF2-40B4-BE49-F238E27FC236}">
                <a16:creationId xmlns:a16="http://schemas.microsoft.com/office/drawing/2014/main" id="{B3FC0E23-3993-438D-AAFF-6A1365D101E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7125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2D68B1F4-310F-4EB7-BB4B-79555B75D1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7125" y="1619003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7387239-7336-4481-8C87-8FC7BA6824E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28513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7" name="Espace réservé du texte 5">
            <a:extLst>
              <a:ext uri="{FF2B5EF4-FFF2-40B4-BE49-F238E27FC236}">
                <a16:creationId xmlns:a16="http://schemas.microsoft.com/office/drawing/2014/main" id="{924D4F9C-680A-4654-9284-ED20E43E19D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67124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C0EDE1B9-6FDF-47B3-BFA6-3C7ED70FE5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28513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19" name="Espace réservé du numéro de diapositive 6">
            <a:extLst>
              <a:ext uri="{FF2B5EF4-FFF2-40B4-BE49-F238E27FC236}">
                <a16:creationId xmlns:a16="http://schemas.microsoft.com/office/drawing/2014/main" id="{1E7BCBF8-8D7C-0148-B3C5-2BA6EB950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E3B63927-9F3B-2149-BCBB-D90EEA4E1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1131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5D8812B-31AD-49BB-A085-C6FF154E93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6837" y="352422"/>
            <a:ext cx="11834812" cy="3762378"/>
          </a:xfrm>
          <a:custGeom>
            <a:avLst/>
            <a:gdLst>
              <a:gd name="connsiteX0" fmla="*/ 0 w 11834812"/>
              <a:gd name="connsiteY0" fmla="*/ 0 h 3762378"/>
              <a:gd name="connsiteX1" fmla="*/ 11834812 w 11834812"/>
              <a:gd name="connsiteY1" fmla="*/ 0 h 3762378"/>
              <a:gd name="connsiteX2" fmla="*/ 11834812 w 11834812"/>
              <a:gd name="connsiteY2" fmla="*/ 3762378 h 3762378"/>
              <a:gd name="connsiteX3" fmla="*/ 6856763 w 11834812"/>
              <a:gd name="connsiteY3" fmla="*/ 3762378 h 3762378"/>
              <a:gd name="connsiteX4" fmla="*/ 6856763 w 11834812"/>
              <a:gd name="connsiteY4" fmla="*/ 3576893 h 3762378"/>
              <a:gd name="connsiteX5" fmla="*/ 0 w 11834812"/>
              <a:gd name="connsiteY5" fmla="*/ 3576893 h 376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762378">
                <a:moveTo>
                  <a:pt x="0" y="0"/>
                </a:moveTo>
                <a:lnTo>
                  <a:pt x="11834812" y="0"/>
                </a:lnTo>
                <a:lnTo>
                  <a:pt x="11834812" y="3762378"/>
                </a:lnTo>
                <a:lnTo>
                  <a:pt x="6856763" y="3762378"/>
                </a:lnTo>
                <a:lnTo>
                  <a:pt x="6856763" y="3576893"/>
                </a:lnTo>
                <a:lnTo>
                  <a:pt x="0" y="35768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C330D0-D207-4CCA-848E-DAFD2CEB7B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8289" y="4541962"/>
            <a:ext cx="11085512" cy="415498"/>
          </a:xfrm>
        </p:spPr>
        <p:txBody>
          <a:bodyPr/>
          <a:lstStyle>
            <a:lvl1pPr marL="0" indent="0">
              <a:buNone/>
              <a:defRPr sz="2100">
                <a:solidFill>
                  <a:srgbClr val="003F57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C55938-D512-49A8-B153-545D08FFC558}"/>
              </a:ext>
            </a:extLst>
          </p:cNvPr>
          <p:cNvSpPr/>
          <p:nvPr userDrawn="1"/>
        </p:nvSpPr>
        <p:spPr>
          <a:xfrm>
            <a:off x="0" y="3929315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47EE5D7-62F7-3F42-BBE6-239AF64CA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DA1E7E50-69C4-B748-8909-43CC3AFC2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7552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vierge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A88C97B-2AAE-F04C-BD50-257C521D9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61B4E494-FACE-FD49-B7B2-42603BD53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4665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299B9E1-1AB2-4052-A899-3CCA3B6C92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652515"/>
            <a:ext cx="3251199" cy="387804"/>
          </a:xfrm>
          <a:solidFill>
            <a:srgbClr val="67AE6E">
              <a:alpha val="60000"/>
            </a:srgbClr>
          </a:solidFill>
        </p:spPr>
        <p:txBody>
          <a:bodyPr lIns="36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0283E9E-E6A8-46BF-8048-923952C755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0529" y="3652515"/>
            <a:ext cx="3251199" cy="387804"/>
          </a:xfrm>
          <a:solidFill>
            <a:srgbClr val="278CBC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4E15BF8-C6C9-4C24-862C-FBB64296CD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0529" y="1524000"/>
            <a:ext cx="3251199" cy="387804"/>
          </a:xfrm>
          <a:solidFill>
            <a:srgbClr val="00B2BB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0147626-EBB2-451B-A7F5-33FA8BEA31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524000"/>
            <a:ext cx="3251199" cy="387804"/>
          </a:xfrm>
          <a:solidFill>
            <a:schemeClr val="accent4">
              <a:alpha val="60000"/>
            </a:schemeClr>
          </a:solidFill>
        </p:spPr>
        <p:txBody>
          <a:bodyPr lIns="360000" rIns="252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9915CBFE-6761-44F1-B968-6602EFCF17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1953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00B2BB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5423B3DC-1B6D-43B0-B2E0-B3BA21CBE1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5234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6F1F4794-E6FC-449E-BAD1-D17E2E2B5B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234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67AE6E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FB1FE772-3619-4B86-B4F7-C2F01F6717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91953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278CBC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A09C3C1-48BD-4780-B675-DAAD25967E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91953" y="2781988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2C54322D-923B-4750-BB1A-8DD879573D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91953" y="4912129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D62BD64-3F52-4918-91C3-356C638BCEF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5234" y="4912129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5" name="Espace réservé du texte 5">
            <a:extLst>
              <a:ext uri="{FF2B5EF4-FFF2-40B4-BE49-F238E27FC236}">
                <a16:creationId xmlns:a16="http://schemas.microsoft.com/office/drawing/2014/main" id="{F5041F54-EB20-4613-9D13-34A6698A6F8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5233" y="2781988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1" name="Espace réservé du numéro de diapositive 6">
            <a:extLst>
              <a:ext uri="{FF2B5EF4-FFF2-40B4-BE49-F238E27FC236}">
                <a16:creationId xmlns:a16="http://schemas.microsoft.com/office/drawing/2014/main" id="{D1A88DBC-1598-E240-BA1C-4F470CD7D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95B5157D-BC79-4C47-B284-D89AF3CE1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8113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965FBBA-FD65-430D-8BAD-C0FE62C8B04D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362933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ond ble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51A565C-B500-4B95-BA46-5206376F4D38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4011192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93F8D1-8848-49FA-ACA5-19CE2D0F0E7E}"/>
              </a:ext>
            </a:extLst>
          </p:cNvPr>
          <p:cNvSpPr/>
          <p:nvPr userDrawn="1"/>
        </p:nvSpPr>
        <p:spPr>
          <a:xfrm>
            <a:off x="0" y="0"/>
            <a:ext cx="12192000" cy="5830253"/>
          </a:xfrm>
          <a:prstGeom prst="rect">
            <a:avLst/>
          </a:prstGeom>
          <a:solidFill>
            <a:srgbClr val="CD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B374B0D-C9F6-4FBD-BFE1-D7D86673B7CA}"/>
              </a:ext>
            </a:extLst>
          </p:cNvPr>
          <p:cNvSpPr txBox="1"/>
          <p:nvPr userDrawn="1"/>
        </p:nvSpPr>
        <p:spPr>
          <a:xfrm>
            <a:off x="4355869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DFE7E40-6887-4FFB-9910-3A9BF89584BF}"/>
              </a:ext>
            </a:extLst>
          </p:cNvPr>
          <p:cNvSpPr txBox="1"/>
          <p:nvPr userDrawn="1"/>
        </p:nvSpPr>
        <p:spPr>
          <a:xfrm>
            <a:off x="5594465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RESTREINT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55942F4-54B6-4A3F-8E32-4B7DAD30E6CA}"/>
              </a:ext>
            </a:extLst>
          </p:cNvPr>
          <p:cNvSpPr txBox="1"/>
          <p:nvPr userDrawn="1"/>
        </p:nvSpPr>
        <p:spPr>
          <a:xfrm>
            <a:off x="6758246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2E9ABFF-323D-4FDB-8E54-A1B7258E3D79}"/>
              </a:ext>
            </a:extLst>
          </p:cNvPr>
          <p:cNvCxnSpPr>
            <a:cxnSpLocks/>
          </p:cNvCxnSpPr>
          <p:nvPr userDrawn="1"/>
        </p:nvCxnSpPr>
        <p:spPr>
          <a:xfrm>
            <a:off x="5473959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B17BEEE-F297-470A-823F-06B0C3A0583C}"/>
              </a:ext>
            </a:extLst>
          </p:cNvPr>
          <p:cNvCxnSpPr>
            <a:cxnSpLocks/>
          </p:cNvCxnSpPr>
          <p:nvPr userDrawn="1"/>
        </p:nvCxnSpPr>
        <p:spPr>
          <a:xfrm>
            <a:off x="6705034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17AD276E-E068-41C4-8D2A-8183CBFEEABB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E7490ED-9A1B-43F8-84E6-7B931EEE65E1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0FD4D31-4D30-425B-AEEF-825D80FDF5EB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088DFE63-EF82-47C9-B36B-75E8E56659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3763600D-A025-4241-B329-00F8CC86974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84BD0A0C-AEAD-9240-872F-F43D4A1BCCC3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BBFF64D-6153-AA43-B7EA-F2D695DA6F98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ABE7A61-99C8-D84B-ABA8-5F6C1F57F360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64F2FAE-0599-7145-A30E-659DD2A4626B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8E9952D0-437E-1E41-982A-7AD5D522D6B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4033CC86-361F-0246-96AE-2A347593449F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D65618F5-B2F3-CF41-ACB1-4E38865F505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DE13BBA5-F678-2242-A9DD-7CB5405EB48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AC37E7D8-A9ED-DC48-86D7-61FC70936BDF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B27CC74-6847-DB4E-96D1-EF0B5E01C6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144676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E9CB0F-FE28-476B-99CE-E98B82279D6E}"/>
              </a:ext>
            </a:extLst>
          </p:cNvPr>
          <p:cNvSpPr/>
          <p:nvPr userDrawn="1"/>
        </p:nvSpPr>
        <p:spPr>
          <a:xfrm>
            <a:off x="369887" y="375138"/>
            <a:ext cx="11822113" cy="239861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2582801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C3B1777-382F-D742-B41A-22BE1DE3FEF3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31373FA-1321-EA4E-9824-5A1062BFFC92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29ACEF-F815-5A4E-A036-5C9DED74B441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48A1B9E-B8E5-3543-A26D-16E8DEAA95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419222F-7B1F-7C43-A315-239AF3E5F47E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F519FDF-5A92-B544-9C20-E527AFA93FE7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1A8270C-FE78-ED40-919F-447241C1292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17D73AC-EDD6-E64B-B221-6CB599E8E41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2FDD32C-A0B1-0C49-8D1C-6CD4F15AE4C1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6A06538F-8B98-6C41-9AA9-17F520C4370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4AEC0FCE-072B-7341-95AA-EE0EBE96042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28E2F168-3641-4F45-B4D8-DB4BE825ADEA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sp>
        <p:nvSpPr>
          <p:cNvPr id="31" name="Titre 17">
            <a:extLst>
              <a:ext uri="{FF2B5EF4-FFF2-40B4-BE49-F238E27FC236}">
                <a16:creationId xmlns:a16="http://schemas.microsoft.com/office/drawing/2014/main" id="{79E9E6B7-3D3C-D34F-B8D9-529F5742E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32" name="Espace réservé du texte 19">
            <a:extLst>
              <a:ext uri="{FF2B5EF4-FFF2-40B4-BE49-F238E27FC236}">
                <a16:creationId xmlns:a16="http://schemas.microsoft.com/office/drawing/2014/main" id="{F4C3FFD8-AC3F-2B41-8663-BE489030FF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91CF24F-4CF5-7445-AFF8-4246403A36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B8F03F7-74C2-9D4B-8A5C-BB8FD5D21898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521E7F9-3DA9-7443-BFCE-113056E88939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508761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2398612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0" y="25867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8777323-BD62-6346-B088-36AC85A9D5F0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56D15C3-9A4A-CC42-99E1-2F272A8CD958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505C6F7-91AB-624E-BA09-180FDCA839E9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746CCC63-3B4C-1C45-A500-C85F07B1CA9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CA7ED91-2799-074F-BD8A-91581AD8A79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4F61B14-8B44-4246-8E5E-03E714EABC7B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03EE3FF-90EA-3541-9D5E-174BED0637F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4F10BEC2-7ECF-044E-BCDE-82483EE0E6D2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845C175-62C5-304A-B5D8-2D81A26EF253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7E36E381-2504-234B-9E1A-7481CA0F900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EFD815E8-E8AC-F145-ADE7-0C987965093D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CBF96D10-8ACB-CB41-900B-CE72D7C0C2F8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B3CAA32-06F6-9649-9FBE-23306BE95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Titre 17">
            <a:extLst>
              <a:ext uri="{FF2B5EF4-FFF2-40B4-BE49-F238E27FC236}">
                <a16:creationId xmlns:a16="http://schemas.microsoft.com/office/drawing/2014/main" id="{98D576CC-5E45-1E46-9178-EBDD1FAB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25" name="Espace réservé du texte 19">
            <a:extLst>
              <a:ext uri="{FF2B5EF4-FFF2-40B4-BE49-F238E27FC236}">
                <a16:creationId xmlns:a16="http://schemas.microsoft.com/office/drawing/2014/main" id="{A2C65254-120E-E941-8C75-C23177BD76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B4CEE66-F69D-B74D-BEB5-1D9F4FE33355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51E9C7B-B593-9B49-8AB5-4D95DDB8A7BF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605419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56648"/>
            <a:ext cx="11334750" cy="52322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90167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26">
            <a:extLst>
              <a:ext uri="{FF2B5EF4-FFF2-40B4-BE49-F238E27FC236}">
                <a16:creationId xmlns:a16="http://schemas.microsoft.com/office/drawing/2014/main" id="{24CACEE7-33A0-4B90-BD78-372E43E512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9129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4" name="Espace réservé du texte 26">
            <a:extLst>
              <a:ext uri="{FF2B5EF4-FFF2-40B4-BE49-F238E27FC236}">
                <a16:creationId xmlns:a16="http://schemas.microsoft.com/office/drawing/2014/main" id="{1DD0599C-1921-47BA-9B44-F0954A4F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9722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5" name="Espace réservé du texte 26">
            <a:extLst>
              <a:ext uri="{FF2B5EF4-FFF2-40B4-BE49-F238E27FC236}">
                <a16:creationId xmlns:a16="http://schemas.microsoft.com/office/drawing/2014/main" id="{615A44B0-6E89-4733-91D2-0945757FEB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3520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6" name="Espace réservé du texte 26">
            <a:extLst>
              <a:ext uri="{FF2B5EF4-FFF2-40B4-BE49-F238E27FC236}">
                <a16:creationId xmlns:a16="http://schemas.microsoft.com/office/drawing/2014/main" id="{7693AF9D-365D-45DE-A221-58D1EE4E14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9129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364D430B-463E-4695-95DE-028D23FA5B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9722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8" name="Espace réservé du texte 26">
            <a:extLst>
              <a:ext uri="{FF2B5EF4-FFF2-40B4-BE49-F238E27FC236}">
                <a16:creationId xmlns:a16="http://schemas.microsoft.com/office/drawing/2014/main" id="{C1125814-0E7E-4FC6-964D-D66E5FCE57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3520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id="{0A04B0AE-6C8D-43D9-9DA1-6AEA3EFE1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69129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0" name="Espace réservé du texte 26">
            <a:extLst>
              <a:ext uri="{FF2B5EF4-FFF2-40B4-BE49-F238E27FC236}">
                <a16:creationId xmlns:a16="http://schemas.microsoft.com/office/drawing/2014/main" id="{34E38AAA-2D02-491E-BA59-59DDA7C3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9722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id="{90BEB854-DBA8-4CF6-9783-FE19C65757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3520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2" name="Espace réservé du texte 26">
            <a:extLst>
              <a:ext uri="{FF2B5EF4-FFF2-40B4-BE49-F238E27FC236}">
                <a16:creationId xmlns:a16="http://schemas.microsoft.com/office/drawing/2014/main" id="{BA3EE6DE-1BA8-43A7-ADD1-29CD4F21CC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9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3" name="Espace réservé du texte 26">
            <a:extLst>
              <a:ext uri="{FF2B5EF4-FFF2-40B4-BE49-F238E27FC236}">
                <a16:creationId xmlns:a16="http://schemas.microsoft.com/office/drawing/2014/main" id="{1CA142FE-3D9B-44AB-A8F3-187CFAFAD6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9722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4" name="Espace réservé du texte 26">
            <a:extLst>
              <a:ext uri="{FF2B5EF4-FFF2-40B4-BE49-F238E27FC236}">
                <a16:creationId xmlns:a16="http://schemas.microsoft.com/office/drawing/2014/main" id="{184BCBA6-CDDC-4134-AEF3-B9CB619564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3520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5" name="Espace réservé du texte 26">
            <a:extLst>
              <a:ext uri="{FF2B5EF4-FFF2-40B4-BE49-F238E27FC236}">
                <a16:creationId xmlns:a16="http://schemas.microsoft.com/office/drawing/2014/main" id="{64728F90-9961-40D7-ADE3-000E176AFF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27538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6" name="Espace réservé du texte 26">
            <a:extLst>
              <a:ext uri="{FF2B5EF4-FFF2-40B4-BE49-F238E27FC236}">
                <a16:creationId xmlns:a16="http://schemas.microsoft.com/office/drawing/2014/main" id="{61F66FFE-67C9-4B56-8324-EF6BDFE32E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98131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770BEFA4-581A-4759-8605-C6AF6C4085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51929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8" name="Espace réservé du texte 26">
            <a:extLst>
              <a:ext uri="{FF2B5EF4-FFF2-40B4-BE49-F238E27FC236}">
                <a16:creationId xmlns:a16="http://schemas.microsoft.com/office/drawing/2014/main" id="{0DC42330-EAE2-49DE-BF3A-315F8F2265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27538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9" name="Espace réservé du texte 26">
            <a:extLst>
              <a:ext uri="{FF2B5EF4-FFF2-40B4-BE49-F238E27FC236}">
                <a16:creationId xmlns:a16="http://schemas.microsoft.com/office/drawing/2014/main" id="{88D570F5-9141-4173-B1A7-2A1E8ABCE4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8131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id="{5EB5C6CD-1AB5-462B-8ECE-62054284C4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51929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1" name="Espace réservé du texte 26">
            <a:extLst>
              <a:ext uri="{FF2B5EF4-FFF2-40B4-BE49-F238E27FC236}">
                <a16:creationId xmlns:a16="http://schemas.microsoft.com/office/drawing/2014/main" id="{814B6700-A687-4F5F-879A-807CA2B3B2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527538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2" name="Espace réservé du texte 26">
            <a:extLst>
              <a:ext uri="{FF2B5EF4-FFF2-40B4-BE49-F238E27FC236}">
                <a16:creationId xmlns:a16="http://schemas.microsoft.com/office/drawing/2014/main" id="{027CC24C-CBD9-47AF-B3FC-B05FD537C7F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98131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3" name="Espace réservé du texte 26">
            <a:extLst>
              <a:ext uri="{FF2B5EF4-FFF2-40B4-BE49-F238E27FC236}">
                <a16:creationId xmlns:a16="http://schemas.microsoft.com/office/drawing/2014/main" id="{1E06401C-90FC-474B-955D-3DA7848F08F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51929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4" name="Espace réservé du texte 26">
            <a:extLst>
              <a:ext uri="{FF2B5EF4-FFF2-40B4-BE49-F238E27FC236}">
                <a16:creationId xmlns:a16="http://schemas.microsoft.com/office/drawing/2014/main" id="{93FB19A3-E5D8-4E8E-A06D-80CA1D7683D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527538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5" name="Espace réservé du texte 26">
            <a:extLst>
              <a:ext uri="{FF2B5EF4-FFF2-40B4-BE49-F238E27FC236}">
                <a16:creationId xmlns:a16="http://schemas.microsoft.com/office/drawing/2014/main" id="{47585CE7-6316-4828-B3DF-CB274927576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98131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6" name="Espace réservé du texte 26">
            <a:extLst>
              <a:ext uri="{FF2B5EF4-FFF2-40B4-BE49-F238E27FC236}">
                <a16:creationId xmlns:a16="http://schemas.microsoft.com/office/drawing/2014/main" id="{BB399784-B415-4005-889F-EEEC498D6E3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651929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7" name="Espace réservé du numéro de diapositive 6">
            <a:extLst>
              <a:ext uri="{FF2B5EF4-FFF2-40B4-BE49-F238E27FC236}">
                <a16:creationId xmlns:a16="http://schemas.microsoft.com/office/drawing/2014/main" id="{CC0E0A20-5FB2-6947-8C49-C60EAE312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38" name="Espace réservé du pied de page 4">
            <a:extLst>
              <a:ext uri="{FF2B5EF4-FFF2-40B4-BE49-F238E27FC236}">
                <a16:creationId xmlns:a16="http://schemas.microsoft.com/office/drawing/2014/main" id="{69C405EB-11E5-B44B-B7C8-216EC7405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45969" y="6397471"/>
            <a:ext cx="15376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869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3061834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27" name="Titre 17">
            <a:extLst>
              <a:ext uri="{FF2B5EF4-FFF2-40B4-BE49-F238E27FC236}">
                <a16:creationId xmlns:a16="http://schemas.microsoft.com/office/drawing/2014/main" id="{C853C810-4BF9-4B34-A6B4-B185503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786" y="3749869"/>
            <a:ext cx="5257800" cy="538609"/>
          </a:xfrm>
        </p:spPr>
        <p:txBody>
          <a:bodyPr anchor="t" anchorCtr="0">
            <a:spAutoFit/>
          </a:bodyPr>
          <a:lstStyle>
            <a:lvl1pPr algn="r">
              <a:defRPr sz="29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19">
            <a:extLst>
              <a:ext uri="{FF2B5EF4-FFF2-40B4-BE49-F238E27FC236}">
                <a16:creationId xmlns:a16="http://schemas.microsoft.com/office/drawing/2014/main" id="{7C0D9627-3AE6-41EF-A0D8-14474E747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7849" y="4714218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-1" y="31963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57AF2F9E-E714-4652-A008-A68480F9E2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000" y="2044800"/>
            <a:ext cx="2710800" cy="1908000"/>
          </a:xfrm>
        </p:spPr>
        <p:txBody>
          <a:bodyPr/>
          <a:lstStyle>
            <a:lvl1pPr marL="0" indent="0" algn="ctr">
              <a:buNone/>
              <a:defRPr sz="115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0E73917-B48F-EE47-A25F-50F3B2646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6562DFBE-6A83-AC4F-9D9F-ED7F98A18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579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77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51AFF40F-026E-104E-8340-6CD4A53976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68338" y="584340"/>
            <a:ext cx="6423662" cy="25096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4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3434A3B-3DCA-4D28-B0A7-F7864290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4402"/>
            <a:ext cx="10515600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BFC465-B773-4F40-9E0D-1BD76F5EA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01080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4CB685B-F45E-4084-9347-C1ADCA3C3E5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36" y="6372225"/>
            <a:ext cx="603423" cy="217169"/>
          </a:xfrm>
          <a:prstGeom prst="rect">
            <a:avLst/>
          </a:prstGeom>
        </p:spPr>
      </p:pic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E0B80EEA-EB13-4532-99F0-6D321D5F3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4C3F306F-AB0E-458F-8BDF-C02DB51C7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44944" y="6397471"/>
            <a:ext cx="2938625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367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52" r:id="rId3"/>
    <p:sldLayoutId id="2147483681" r:id="rId4"/>
    <p:sldLayoutId id="2147483682" r:id="rId5"/>
    <p:sldLayoutId id="2147483653" r:id="rId6"/>
    <p:sldLayoutId id="2147483684" r:id="rId7"/>
    <p:sldLayoutId id="2147483685" r:id="rId8"/>
    <p:sldLayoutId id="2147483686" r:id="rId9"/>
    <p:sldLayoutId id="2147483655" r:id="rId10"/>
    <p:sldLayoutId id="2147483656" r:id="rId11"/>
    <p:sldLayoutId id="2147483657" r:id="rId12"/>
    <p:sldLayoutId id="2147483677" r:id="rId13"/>
    <p:sldLayoutId id="2147483658" r:id="rId14"/>
    <p:sldLayoutId id="2147483678" r:id="rId15"/>
    <p:sldLayoutId id="2147483659" r:id="rId16"/>
    <p:sldLayoutId id="2147483660" r:id="rId17"/>
    <p:sldLayoutId id="2147483661" r:id="rId18"/>
    <p:sldLayoutId id="2147483673" r:id="rId19"/>
    <p:sldLayoutId id="2147483662" r:id="rId20"/>
    <p:sldLayoutId id="2147483663" r:id="rId21"/>
    <p:sldLayoutId id="2147483676" r:id="rId22"/>
    <p:sldLayoutId id="2147483665" r:id="rId23"/>
    <p:sldLayoutId id="2147483664" r:id="rId24"/>
    <p:sldLayoutId id="2147483675" r:id="rId25"/>
    <p:sldLayoutId id="2147483671" r:id="rId26"/>
    <p:sldLayoutId id="2147483672" r:id="rId2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lucht, water, buitenshuis, Luchtfotografie">
            <a:extLst>
              <a:ext uri="{FF2B5EF4-FFF2-40B4-BE49-F238E27FC236}">
                <a16:creationId xmlns:a16="http://schemas.microsoft.com/office/drawing/2014/main" id="{0F1608D6-D3F4-FB67-7E73-5D83E8F76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2" y="-9574"/>
            <a:ext cx="12356592" cy="823772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2754" y="484749"/>
            <a:ext cx="11334750" cy="523220"/>
          </a:xfrm>
        </p:spPr>
        <p:txBody>
          <a:bodyPr/>
          <a:lstStyle/>
          <a:p>
            <a:r>
              <a:rPr lang="fr-FR" dirty="0"/>
              <a:t>Willkommen im Kraftwerk Eems</a:t>
            </a:r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D8DF4B5-616D-D9DE-6CE1-5B64FF37A7B0}"/>
              </a:ext>
            </a:extLst>
          </p:cNvPr>
          <p:cNvSpPr txBox="1"/>
          <p:nvPr/>
        </p:nvSpPr>
        <p:spPr>
          <a:xfrm>
            <a:off x="8146158" y="4687747"/>
            <a:ext cx="3883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Sicherheitshinweise </a:t>
            </a:r>
            <a:r>
              <a:rPr lang="nl-NL" b="1" u="sng" dirty="0">
                <a:solidFill>
                  <a:schemeClr val="bg1"/>
                </a:solidFill>
              </a:rPr>
              <a:t>f</a:t>
            </a:r>
            <a:r>
              <a:rPr lang="hu-HU" b="1" u="sng" dirty="0">
                <a:solidFill>
                  <a:schemeClr val="bg1"/>
                </a:solidFill>
              </a:rPr>
              <a:t>ü</a:t>
            </a:r>
            <a:r>
              <a:rPr lang="nl-NL" b="1" u="sng" dirty="0">
                <a:solidFill>
                  <a:schemeClr val="bg1"/>
                </a:solidFill>
              </a:rPr>
              <a:t>r internes und externes Personal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17" name="Afbeelding 16" descr="Afbeelding met Graphics, Lettertype, logo, grafische vormgeving&#10;&#10;Automatisch gegenereerde beschrijving">
            <a:extLst>
              <a:ext uri="{FF2B5EF4-FFF2-40B4-BE49-F238E27FC236}">
                <a16:creationId xmlns:a16="http://schemas.microsoft.com/office/drawing/2014/main" id="{B60E4EF5-8016-0766-D42C-F1D932892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4" y="1329950"/>
            <a:ext cx="4123952" cy="151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8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Arbeitsfreigabe</a:t>
            </a:r>
          </a:p>
          <a:p>
            <a:r>
              <a:rPr lang="nl-NL" sz="1600" dirty="0"/>
              <a:t>Die Arbeitsfreigabe dient Ihrer eigenen Sicherheit und der </a:t>
            </a:r>
            <a:r>
              <a:rPr lang="nl-NL" sz="1600" dirty="0" err="1"/>
              <a:t>Sicherheit</a:t>
            </a:r>
            <a:r>
              <a:rPr lang="nl-NL" sz="1600" dirty="0"/>
              <a:t> anderen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1039243" y="2019913"/>
            <a:ext cx="1089509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Auf dem Betriebsgelände darf nur mit einer für die betreffenden Tätigkeiten gültigen Arbeitsfreigabe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Gearbeitet werden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Arbeitsfreigabe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bekommen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Sie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Ihrem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IVV’er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 der Arbeitsfreigabe sind die wichtigsten Vorschriften für die Durchführung der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Arbeiten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aufgeführt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Wenn Ihnen etwas in der Arbeitsfreigabe unklar ist, fragen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Sie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nach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Benutzen Sie die in der Arbeitsfreigabe angegebenen PSA</a:t>
            </a:r>
          </a:p>
        </p:txBody>
      </p:sp>
    </p:spTree>
    <p:extLst>
      <p:ext uri="{BB962C8B-B14F-4D97-AF65-F5344CB8AC3E}">
        <p14:creationId xmlns:p14="http://schemas.microsoft.com/office/powerpoint/2010/main" val="367531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LMRA (Last-Minute-Risikoanalyse)</a:t>
            </a:r>
          </a:p>
          <a:p>
            <a:r>
              <a:rPr lang="nl-NL" sz="1300" dirty="0"/>
              <a:t>Wenn “Nein” </a:t>
            </a:r>
            <a:r>
              <a:rPr lang="nl-NL" sz="1300" dirty="0" err="1"/>
              <a:t>oder</a:t>
            </a:r>
            <a:r>
              <a:rPr lang="nl-NL" sz="1300" dirty="0"/>
              <a:t> </a:t>
            </a:r>
            <a:r>
              <a:rPr lang="nl-NL" sz="1300" dirty="0" err="1"/>
              <a:t>Sie</a:t>
            </a:r>
            <a:r>
              <a:rPr lang="nl-NL" sz="1300" dirty="0"/>
              <a:t> </a:t>
            </a:r>
            <a:r>
              <a:rPr lang="nl-NL" sz="1300" dirty="0" err="1"/>
              <a:t>haben</a:t>
            </a:r>
            <a:r>
              <a:rPr lang="nl-NL" sz="1300" dirty="0"/>
              <a:t> </a:t>
            </a:r>
            <a:r>
              <a:rPr lang="nl-NL" sz="1300" dirty="0" err="1"/>
              <a:t>Zweifel</a:t>
            </a:r>
            <a:r>
              <a:rPr lang="nl-NL" sz="1300" dirty="0"/>
              <a:t> </a:t>
            </a:r>
            <a:r>
              <a:rPr lang="nl-NL" sz="1300" dirty="0">
                <a:sym typeface="Wingdings" panose="05000000000000000000" pitchFamily="2" charset="2"/>
              </a:rPr>
              <a:t></a:t>
            </a:r>
            <a:r>
              <a:rPr lang="nl-NL" sz="1300" dirty="0"/>
              <a:t> hören Sie auf! Gehen </a:t>
            </a:r>
            <a:r>
              <a:rPr lang="nl-NL" sz="1300" dirty="0" err="1"/>
              <a:t>Sie</a:t>
            </a:r>
            <a:r>
              <a:rPr lang="nl-NL" sz="1300" dirty="0"/>
              <a:t> </a:t>
            </a:r>
            <a:r>
              <a:rPr lang="nl-NL" sz="1300" dirty="0" err="1"/>
              <a:t>zu</a:t>
            </a:r>
            <a:r>
              <a:rPr lang="nl-NL" sz="1300" dirty="0"/>
              <a:t> </a:t>
            </a:r>
            <a:r>
              <a:rPr lang="nl-NL" sz="1300" dirty="0" err="1"/>
              <a:t>Ihrem</a:t>
            </a:r>
            <a:r>
              <a:rPr lang="nl-NL" sz="1300" dirty="0"/>
              <a:t> IVV/Vorgesetzen </a:t>
            </a:r>
            <a:r>
              <a:rPr lang="nl-NL" sz="1300" dirty="0" err="1"/>
              <a:t>und</a:t>
            </a:r>
            <a:r>
              <a:rPr lang="nl-NL" sz="1300" dirty="0"/>
              <a:t> </a:t>
            </a:r>
            <a:r>
              <a:rPr lang="nl-NL" sz="1300" dirty="0" err="1"/>
              <a:t>besprechen</a:t>
            </a:r>
            <a:r>
              <a:rPr lang="nl-NL" sz="1300" dirty="0"/>
              <a:t> die Situation</a:t>
            </a:r>
            <a:endParaRPr lang="en-US" sz="13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787495" y="1658474"/>
            <a:ext cx="1087355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Prüfen Sie vor Beginn jeder neuen Tätigkeit,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und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nach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jeder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Unterbrechung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Arbeit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folgendes: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Ist Ihnen der Auftrag vollständig klar?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Sind Sie sicher an welchen Installationsteil Sie arbeiten müssen?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mein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Arbeitsplatz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sauber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und sicher?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Wurde die Arbeitsfreigabe mit Ihnen besprochen?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Kennen Sie die Risiken Ihrer Arbeit?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Sind die Installationsteile, an denen Sie arbeiten,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sichergestellt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wie in der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Arbeitsfreigabe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angegeben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Haben Sie das überprüft?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Wurden alle in der Arbeitsfreigabe genannten Kontrollmaßnahmen getroffen?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Sind die Werkzeuge, Maschinen und PSA geprüft und für Ihre Tätigkeiten geeignet?</a:t>
            </a:r>
          </a:p>
        </p:txBody>
      </p:sp>
    </p:spTree>
    <p:extLst>
      <p:ext uri="{BB962C8B-B14F-4D97-AF65-F5344CB8AC3E}">
        <p14:creationId xmlns:p14="http://schemas.microsoft.com/office/powerpoint/2010/main" val="366463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Sicherheitsmarkierungen</a:t>
            </a:r>
          </a:p>
          <a:p>
            <a:r>
              <a:rPr lang="nl-NL" sz="1600" dirty="0"/>
              <a:t>Die Sicherheitsmarkierungen dienen auch Ihrer eigenen Sicherheit!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1181202" y="1334210"/>
            <a:ext cx="637232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Gefährlicher Bereich (Arbeiten, Heben vond Lasten usw.).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Betreten nur nach vorheriger Zustimmung gestattet!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Gefahr (Stoßen, Absturz, Stolpern, Strahlung).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Betreten nur nach vorheriger Unterweisung gestattet!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Betreten nur nach vorheriger Zustimmung gestattet!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Explosionsgefahr.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Betreten nur nach vorheriger Unterweisung gestattet!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Magnetfeld.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Betreten nur nach vorheriger Unterweisung gestattet!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886E26-2AE4-85D5-2F5A-584E45BAA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643" y="1122229"/>
            <a:ext cx="2613076" cy="411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E5E1979-A17F-B920-57CB-9F0F1A80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19" y="1503635"/>
            <a:ext cx="972933" cy="410595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EBA135B-198D-D79B-8B39-5651AFD7F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251" y="1357330"/>
            <a:ext cx="1139021" cy="3479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Die Bedeutung der Gefahrensymbole</a:t>
            </a:r>
          </a:p>
          <a:p>
            <a:r>
              <a:rPr lang="nl-NL" sz="1600" dirty="0"/>
              <a:t>Informieren Sie sich über die Risiken der Gefahrstoffe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1970229" y="1674674"/>
            <a:ext cx="84091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Entzündlich                                                      Unter Druck stehende Gase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Schädlich oder reizend			 Langfristige Gesundheitsschäden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Ätzend				               (Sehr) giftig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Umwelt gefährlich				 Brandfördernd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Explosionsgefährlich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Sicherheit, Ordnung und Sauberkeit</a:t>
            </a:r>
          </a:p>
          <a:p>
            <a:r>
              <a:rPr lang="nl-NL" sz="1600" dirty="0"/>
              <a:t>Melden Sie alle </a:t>
            </a:r>
            <a:r>
              <a:rPr lang="nl-NL" sz="1600" dirty="0" err="1"/>
              <a:t>unsicheren</a:t>
            </a:r>
            <a:r>
              <a:rPr lang="nl-NL" sz="1600" dirty="0"/>
              <a:t> Situationen und Besonderheiten Ihrem Ansprechpartner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92034" y="1386530"/>
            <a:ext cx="1043760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Arbeiten Sie ausschließlich auf geprüften Gerüsten (siehe Prüfdatum)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Sichern Sie Wand- und Bodenöffnungen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festen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Absperrungen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(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Gerüste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Zäune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Melden Sie ausgelaufenes Öl und asbest- oder keramikfaserhaltiges Material unverzüglich Ihrem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Interventionsbeauftragten (IVV)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Halten Sie Feuerlöscheinrichtugen, Notausgänge und Fluchtwege frei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Wenn Sie die Arbeit unterbrechen (Pause, Feierabend), beseitigen Sie Abfälle und hinterlassen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Sie Ihren Arbeitsplatz sauber und ordentlicht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Verhindern Sie Stolpergefahr, indem Sie Arbeitsbereiche und Gehwege frei von Material halten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Entsorgen Sie Abfälle getrennt in die dafür vorgesehenen Abfallcontainer</a:t>
            </a:r>
          </a:p>
        </p:txBody>
      </p:sp>
    </p:spTree>
    <p:extLst>
      <p:ext uri="{BB962C8B-B14F-4D97-AF65-F5344CB8AC3E}">
        <p14:creationId xmlns:p14="http://schemas.microsoft.com/office/powerpoint/2010/main" val="357281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Zero Tolerance</a:t>
            </a:r>
          </a:p>
          <a:p>
            <a:r>
              <a:rPr lang="nl-NL" sz="1600" dirty="0"/>
              <a:t>Wir weisen einander auf sicherheitswidriges Verhalten hin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92034" y="1386530"/>
            <a:ext cx="1156605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Wer sich nicht an die Vorschriften hält, muss mit ernsten Konsequenzen rechnen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Das Betriebsgelände wird mit Kameras und von Sicherheitspersonal überwacht. Verstöße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werden also registriert!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Die Sicherheitsvorschriften werden streng angewendet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Bei Verstößen werden Gelbe oder Rote Karten erteilt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Eine Rote Karte wird u.a. beim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Konsum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Alkohol oder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Drogen erteilt. </a:t>
            </a:r>
            <a:r>
              <a:rPr lang="nl-NL" b="1">
                <a:solidFill>
                  <a:srgbClr val="FF0000"/>
                </a:solidFill>
              </a:rPr>
              <a:t>Bei uns ist der Grenzwert 0,00%!</a:t>
            </a:r>
            <a:endParaRPr lang="nl-NL" b="1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Externe Arbeitskräfte, die eine Rote Karte erhalten, werden unverzüglich des Betriebsgeländes verwiesen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und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der Zugang zu allen ENGIE-Standorten verweigert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A8C881-DAF1-C34B-D412-1F65FE30E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964" y="2787459"/>
            <a:ext cx="1790792" cy="116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2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Betriebsvorschriften für Ihre eigene Sicherheit</a:t>
            </a:r>
          </a:p>
          <a:p>
            <a:r>
              <a:rPr lang="nl-NL" sz="1600" dirty="0"/>
              <a:t>Ihre Verbesserungsvorschläge sind uns immer willkommen!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93202" y="2266420"/>
            <a:ext cx="850104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 ist verboten, das Betriebsgelände unter dem Einfluss oder im Besitz von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Alkohol oder Drogen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zu betreten. </a:t>
            </a:r>
            <a:r>
              <a:rPr lang="nl-NL" b="1">
                <a:solidFill>
                  <a:srgbClr val="FF0000"/>
                </a:solidFill>
              </a:rPr>
              <a:t>Bei uns ist der Grenzwert 0,00%!</a:t>
            </a:r>
            <a:endParaRPr lang="nl-NL" b="1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Das Rauchen ist nur in den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ausgewiesenen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Raucherbereichen gestattet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Melden Sie alle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unsicheren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Situationen und (Beinahe-)Unfälle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unverzüglich Ihrem Vorgesetzten oder Ihrem Ansprechtpartner bei ENGIE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Foto- oder Filmaufnahmen sind nur mit Zustimmung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einer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Führungskraft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von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ENGIE gestattet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161B894-BB12-41DE-C9F2-C157748AA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0074" y="3867339"/>
            <a:ext cx="1168460" cy="104780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E5324DF-207F-0A8A-2562-A08245563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4247" y="2619861"/>
            <a:ext cx="2720576" cy="9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Verwendung von USB-sticks oder Festplatten</a:t>
            </a:r>
          </a:p>
          <a:p>
            <a:r>
              <a:rPr lang="nl-NL" sz="1600" dirty="0"/>
              <a:t>Schließen Sie nicht einfach irgendetwas an ein System im Kraftwerk an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93202" y="2266420"/>
            <a:ext cx="9462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 ist nicht gestattet, USB-sticks, Festplatten oder andere Speichermedien zum Abrufen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oder Übertragen von Daten aus einer Industrieanlage zu verwenden. 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FC2FBF3-9FBC-A197-5B5C-4DFDC437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813" y="3308334"/>
            <a:ext cx="1676400" cy="2042765"/>
          </a:xfrm>
          <a:prstGeom prst="rect">
            <a:avLst/>
          </a:prstGeom>
        </p:spPr>
      </p:pic>
      <p:pic>
        <p:nvPicPr>
          <p:cNvPr id="4" name="Picture 4" descr="Hitachi HGST Touro Mobile Externe harde schijf - HDD 500 GB USB 3.0 | Back  Market">
            <a:extLst>
              <a:ext uri="{FF2B5EF4-FFF2-40B4-BE49-F238E27FC236}">
                <a16:creationId xmlns:a16="http://schemas.microsoft.com/office/drawing/2014/main" id="{693CC6D0-6CFB-054D-4DF4-A53F8DCCD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835" y="3093699"/>
            <a:ext cx="2307971" cy="230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65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Scannen von USB-sticks oder Festplatten</a:t>
            </a:r>
          </a:p>
          <a:p>
            <a:r>
              <a:rPr lang="nl-NL" sz="1600" dirty="0"/>
              <a:t>Scannen Sie alle externen Medien jedes Mal vor der Verwendung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57692" y="1431919"/>
            <a:ext cx="1036277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Verwenden Sie vorzugsweise ein Medium, das nur für diesen ENGIE-Standort verwendet wird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Der Standort kann einen USB-Stick bereitstellen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Wenn keine andere Lösung als die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Verwendung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von USB-sticks, Festplatten oder anderen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Speichermedien möglich ist, wenden Sie sich bitte an 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Ihren ENGIE Ansprechpartner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Vor jedem Anschluss eines Mediums an ein Vor-Ort-System muss das Medium von Ihrem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ENGIE-Anspechpartner gescannt werden. 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Dies muss mit ENGIE-Scangeräten erfolgen.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Der Scan sollte zeigen, dass keine Viren Erkannt wurden.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69FEDDA-E395-98D4-1A95-CE1E8CC2A5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810" y="4659953"/>
            <a:ext cx="2734945" cy="1532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5A7406B-EE9E-6291-E7BF-BE7D98608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08" y="4659953"/>
            <a:ext cx="2743200" cy="15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3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Verwendung externer Geräte</a:t>
            </a:r>
          </a:p>
          <a:p>
            <a:r>
              <a:rPr lang="nl-NL" sz="1600" dirty="0"/>
              <a:t>Konsultieren Sie immer Ihren ENGIE-Ansprechpartner oder Cybersicherheitsbeauftragten vor Ort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727157" y="1392257"/>
            <a:ext cx="1096967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Der Anschluss externer Geräte, wie z.B. Laptops, an Systeme vor Ort ist nicht gestattet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Sollte dies für die Arbeiten erforderlich sein, wenden Sie sich immer an Ihren ENGIE-Ansprechpartner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Prüfen Sie, ob ENGIE über einen Laptop zur Durchführung der Arbeiten verfügt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Ist dies nicht der Fall, hat ENGIE das Recht, Ihren Laptop in mehreren Punkten zu bewerten: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1. Das Gerät ist betriebssystemtechnisch auf dem neuesten Stand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2. Die Validierung, dass die Virendefinitionen weniger als 2 Tage alt sind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3. Die Bestätigung, dass das Gerät kürzlich gescannt wurde und frei von Malware ist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DACDFB5-1A78-55BF-8E5F-F44E5A4B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505" y="4882549"/>
            <a:ext cx="1051899" cy="11520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A9C4B40-C10A-9658-7EDA-A4D694CB9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230" y="4889703"/>
            <a:ext cx="1709770" cy="113777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6ED6C42-FEAE-F182-452A-D3F4CA605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411" y="4889703"/>
            <a:ext cx="1709770" cy="11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8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Gemeinsam für Sicherheit</a:t>
            </a:r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1E225D0-43C5-9E67-252A-5043C52780E6}"/>
              </a:ext>
            </a:extLst>
          </p:cNvPr>
          <p:cNvSpPr txBox="1"/>
          <p:nvPr/>
        </p:nvSpPr>
        <p:spPr>
          <a:xfrm>
            <a:off x="2202987" y="2744378"/>
            <a:ext cx="79810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Im Anschluss an diese Präsentation werden Ihre </a:t>
            </a:r>
          </a:p>
          <a:p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Kenntnisse geprüft. </a:t>
            </a:r>
          </a:p>
        </p:txBody>
      </p:sp>
    </p:spTree>
    <p:extLst>
      <p:ext uri="{BB962C8B-B14F-4D97-AF65-F5344CB8AC3E}">
        <p14:creationId xmlns:p14="http://schemas.microsoft.com/office/powerpoint/2010/main" val="288153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Wir arbeiten sicher….. oder </a:t>
            </a:r>
            <a:r>
              <a:rPr lang="nl-NL" dirty="0" err="1"/>
              <a:t>wir</a:t>
            </a:r>
            <a:r>
              <a:rPr lang="nl-NL" dirty="0"/>
              <a:t> arbeiten nicht!</a:t>
            </a:r>
          </a:p>
          <a:p>
            <a:r>
              <a:rPr lang="nl-NL" sz="1600" dirty="0"/>
              <a:t>Wir </a:t>
            </a:r>
            <a:r>
              <a:rPr lang="nl-NL" sz="1600" dirty="0" err="1"/>
              <a:t>sprechen</a:t>
            </a:r>
            <a:r>
              <a:rPr lang="nl-NL" sz="1600" dirty="0"/>
              <a:t> </a:t>
            </a:r>
            <a:r>
              <a:rPr lang="nl-NL" sz="1600" dirty="0" err="1"/>
              <a:t>miteinander</a:t>
            </a:r>
            <a:r>
              <a:rPr lang="nl-NL" sz="1600" dirty="0"/>
              <a:t> über </a:t>
            </a:r>
            <a:r>
              <a:rPr lang="nl-NL" sz="1600" dirty="0" err="1"/>
              <a:t>unsicheres</a:t>
            </a:r>
            <a:r>
              <a:rPr lang="nl-NL" sz="1600" dirty="0"/>
              <a:t> Verhalten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73746" y="1258514"/>
            <a:ext cx="105528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Wir halten es für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sehr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wichtig, dass Sie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gesund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und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wohlbehalten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zu Ihrer Familie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zurückkehren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Viel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Glück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unserem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Standort.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150CC00-0F89-DF12-CF3B-720BB0AE4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179" y="2235267"/>
            <a:ext cx="7093066" cy="432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5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CS Cybersecuirty Induction_Dutch_sub (1)">
            <a:hlinkClick r:id="" action="ppaction://media"/>
            <a:extLst>
              <a:ext uri="{FF2B5EF4-FFF2-40B4-BE49-F238E27FC236}">
                <a16:creationId xmlns:a16="http://schemas.microsoft.com/office/drawing/2014/main" id="{C3583AE6-95D4-C216-3156-74232E1630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87064"/>
      </p:ext>
    </p:extLst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20463"/>
      </p:ext>
    </p:extLst>
  </p:cSld>
  <p:clrMapOvr>
    <a:masterClrMapping/>
  </p:clrMapOvr>
  <p:transition spd="slow" advClick="0" advTm="1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Zugang zum Gelände</a:t>
            </a:r>
          </a:p>
          <a:p>
            <a:r>
              <a:rPr lang="nl-NL" sz="1600" dirty="0"/>
              <a:t>Es werden </a:t>
            </a:r>
            <a:r>
              <a:rPr lang="nl-NL" sz="1600" dirty="0" err="1"/>
              <a:t>regelmäßig</a:t>
            </a:r>
            <a:r>
              <a:rPr lang="nl-NL" sz="1600" dirty="0"/>
              <a:t> </a:t>
            </a:r>
            <a:r>
              <a:rPr lang="nl-NL" sz="1600" dirty="0" err="1"/>
              <a:t>Alkoholkontrollen</a:t>
            </a:r>
            <a:r>
              <a:rPr lang="nl-NL" sz="1600" dirty="0"/>
              <a:t> und Durchsuchungen durchgeführt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195E79B-689E-FFB5-FB13-E73AC029F9DC}"/>
              </a:ext>
            </a:extLst>
          </p:cNvPr>
          <p:cNvSpPr txBox="1"/>
          <p:nvPr/>
        </p:nvSpPr>
        <p:spPr>
          <a:xfrm>
            <a:off x="727157" y="1222368"/>
            <a:ext cx="888166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Melden Sie sich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beim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Portier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Sie erhalten einen persönlichen Zugangsausweis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Dieser Ausweis wird zur An-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und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Abmeldung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benötigt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Führen Sie den Zugangsausweis immer mit sich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Melden Sie sich bei Ihrem Ansprechpartner von ENGIE auf dem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Betriebsgelände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Bei der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Anmeldung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kann eine Alkohol- oder Drogenkontrolle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durchgeführt werden. </a:t>
            </a:r>
            <a:r>
              <a:rPr lang="nl-NL">
                <a:solidFill>
                  <a:srgbClr val="FF0000"/>
                </a:solidFill>
              </a:rPr>
              <a:t>Bei uns ist der Grenzwert 0,00%!</a:t>
            </a:r>
            <a:endParaRPr lang="nl-NL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Beim verlassen des Geländes kann der Sicherheitsdienst Ihre Tasche und/oder Ihr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Fahrzeug durchsuchen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12156DB-0DCF-0154-A3FA-59E194864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797" y="3331732"/>
            <a:ext cx="3381046" cy="122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Brand oder Unfall</a:t>
            </a:r>
          </a:p>
          <a:p>
            <a:r>
              <a:rPr lang="nl-NL" sz="1600" dirty="0"/>
              <a:t>Bleiben Sie ruhig und sorgen Sie erst für Ihre eigene Sicherheit!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F49BC97-9DDE-857A-B20A-187F83C50796}"/>
              </a:ext>
            </a:extLst>
          </p:cNvPr>
          <p:cNvSpPr txBox="1"/>
          <p:nvPr/>
        </p:nvSpPr>
        <p:spPr>
          <a:xfrm>
            <a:off x="3033343" y="2070608"/>
            <a:ext cx="700076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Melden Sie einen Brand oder Unfall unter der Notrufnummer:</a:t>
            </a:r>
          </a:p>
          <a:p>
            <a:pPr algn="ctr"/>
            <a:r>
              <a:rPr lang="nl-NL" b="1" dirty="0">
                <a:solidFill>
                  <a:srgbClr val="FF0000"/>
                </a:solidFill>
              </a:rPr>
              <a:t>+31 (0)88 769 22 22</a:t>
            </a:r>
          </a:p>
          <a:p>
            <a:endParaRPr lang="nl-NL" b="1" dirty="0">
              <a:solidFill>
                <a:srgbClr val="FF0000"/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Teilen Sie der Notrufzentrale Folgendes mit: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Ihren Namen und Ihre Telefonnummer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Der Emscentrale-Standort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Den Ort des Brandes oder Unfalls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Die Art und das Ausmaß des Brandes oder Unfalls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Die Zahl der Opfer</a:t>
            </a:r>
          </a:p>
        </p:txBody>
      </p:sp>
    </p:spTree>
    <p:extLst>
      <p:ext uri="{BB962C8B-B14F-4D97-AF65-F5344CB8AC3E}">
        <p14:creationId xmlns:p14="http://schemas.microsoft.com/office/powerpoint/2010/main" val="274964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Sammelstelle bei Räumung</a:t>
            </a:r>
          </a:p>
          <a:p>
            <a:r>
              <a:rPr lang="nl-NL" sz="1600" dirty="0"/>
              <a:t>Befolgen Sie die Anweisungen Ihres Begleiters und der Betriebssanitäter (BHV)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C62D499-085C-5905-68C2-4E8C1A173B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0542" y="1391900"/>
            <a:ext cx="6115364" cy="457858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B0FBC75-3983-03FC-2648-D546EFAAC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3868" y="2876521"/>
            <a:ext cx="1124008" cy="110495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D4E0BA9-36C9-737A-5A76-5540B4EEEA04}"/>
              </a:ext>
            </a:extLst>
          </p:cNvPr>
          <p:cNvSpPr txBox="1"/>
          <p:nvPr/>
        </p:nvSpPr>
        <p:spPr>
          <a:xfrm>
            <a:off x="414311" y="2388530"/>
            <a:ext cx="43781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Evakuierungsalarm: Slow Woop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Versammeln Sie sich bei der Pförtnerloge</a:t>
            </a:r>
          </a:p>
        </p:txBody>
      </p:sp>
      <p:pic>
        <p:nvPicPr>
          <p:cNvPr id="3" name="slowwhoop.mp3">
            <a:hlinkClick r:id="" action="ppaction://media"/>
            <a:extLst>
              <a:ext uri="{FF2B5EF4-FFF2-40B4-BE49-F238E27FC236}">
                <a16:creationId xmlns:a16="http://schemas.microsoft.com/office/drawing/2014/main" id="{A679FAAC-6B66-C287-EA53-4293326B24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26.8125"/>
                </p14:media>
              </p:ext>
            </p:ext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5355" y="3071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 err="1"/>
              <a:t>Unsere</a:t>
            </a:r>
            <a:r>
              <a:rPr lang="nl-NL" dirty="0"/>
              <a:t> </a:t>
            </a:r>
            <a:r>
              <a:rPr lang="nl-NL" dirty="0" err="1"/>
              <a:t>Lebensrettenden</a:t>
            </a:r>
            <a:r>
              <a:rPr lang="nl-NL" dirty="0"/>
              <a:t> </a:t>
            </a:r>
            <a:r>
              <a:rPr lang="nl-NL" dirty="0" err="1"/>
              <a:t>Regeln</a:t>
            </a:r>
            <a:endParaRPr lang="nl-NL" dirty="0"/>
          </a:p>
          <a:p>
            <a:r>
              <a:rPr lang="nl-NL" sz="1600" dirty="0"/>
              <a:t>Bei Nichtbeachtung kann es zu schweren Unfällen kommen 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9B6813D-9966-6F12-3677-51C78E757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797" y="1307953"/>
            <a:ext cx="2433197" cy="455551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F6A40DC-AE47-6ED6-0A5F-7129A94B3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521" y="1307953"/>
            <a:ext cx="2379817" cy="364111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E6438A1-DBBF-6D9A-F87F-D7B85D66164F}"/>
              </a:ext>
            </a:extLst>
          </p:cNvPr>
          <p:cNvSpPr txBox="1"/>
          <p:nvPr/>
        </p:nvSpPr>
        <p:spPr>
          <a:xfrm>
            <a:off x="6145068" y="3874089"/>
            <a:ext cx="22024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00" b="1">
                <a:solidFill>
                  <a:srgbClr val="FF0000"/>
                </a:solidFill>
              </a:rPr>
              <a:t>Bei uns ist die Grenzwert 0,00%!</a:t>
            </a:r>
          </a:p>
        </p:txBody>
      </p:sp>
    </p:spTree>
    <p:extLst>
      <p:ext uri="{BB962C8B-B14F-4D97-AF65-F5344CB8AC3E}">
        <p14:creationId xmlns:p14="http://schemas.microsoft.com/office/powerpoint/2010/main" val="104510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112" y="223343"/>
            <a:ext cx="11334750" cy="523220"/>
          </a:xfrm>
        </p:spPr>
        <p:txBody>
          <a:bodyPr/>
          <a:lstStyle/>
          <a:p>
            <a:r>
              <a:rPr lang="nl-NL" dirty="0"/>
              <a:t>Verkehr</a:t>
            </a:r>
          </a:p>
          <a:p>
            <a:r>
              <a:rPr lang="nl-NL" sz="1600" dirty="0"/>
              <a:t>Auf dem Betriebsgelände gilt die Straßenverkehrsordnung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B42E328-5749-522F-D9F2-5E13842A92EF}"/>
              </a:ext>
            </a:extLst>
          </p:cNvPr>
          <p:cNvSpPr txBox="1"/>
          <p:nvPr/>
        </p:nvSpPr>
        <p:spPr>
          <a:xfrm>
            <a:off x="613806" y="1443841"/>
            <a:ext cx="905247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Die Einfahrt in das Betriebsgelände mit Ihrem Fahrzeug ist nur mit Zustimmung des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Sicherheitspersonals gestattet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Benutzen Sie die vom Sicherheitspersonal ausgegebene Parkkarte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Höchstgeschwindigkeit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maximal 15 km/h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Radfahrer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und 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Fußgänger haben immer Vorfahrt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Nicht vor Ausgängen und Feuerlöscheinrichtungen parken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Das Parken ist nur auf den mit einem P-Schild gekennzeichneten Flächen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gestattet</a:t>
            </a:r>
          </a:p>
        </p:txBody>
      </p:sp>
      <p:pic>
        <p:nvPicPr>
          <p:cNvPr id="1026" name="Picture 2" descr="Verkeersbord 15 km - aluminium DOR, A1 600 mm Klasse 3 - 15 jaar garantie">
            <a:extLst>
              <a:ext uri="{FF2B5EF4-FFF2-40B4-BE49-F238E27FC236}">
                <a16:creationId xmlns:a16="http://schemas.microsoft.com/office/drawing/2014/main" id="{A17684E2-0BFE-0302-D884-AD2AA6E6D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968" y="628946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rkeersborden Parkeren en stoppen">
            <a:extLst>
              <a:ext uri="{FF2B5EF4-FFF2-40B4-BE49-F238E27FC236}">
                <a16:creationId xmlns:a16="http://schemas.microsoft.com/office/drawing/2014/main" id="{C338E7E0-3A86-8606-B37C-F888A16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879" y="2044526"/>
            <a:ext cx="1085578" cy="108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C91B3DF-3535-BCF3-7EF9-71CCB25EC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2843" y="3367178"/>
            <a:ext cx="2895850" cy="94237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97F9F2C-3A17-21C7-ED52-C6CD7A9E4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6012" y="4292147"/>
            <a:ext cx="3209912" cy="9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Persönliche Schutzausrüstungen: PSA</a:t>
            </a:r>
          </a:p>
          <a:p>
            <a:r>
              <a:rPr lang="nl-NL" sz="1600" dirty="0"/>
              <a:t>Prüfen Sie immer, ob die PSA den richtigen Schutz bieten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9C49DFE-299D-8111-D0F2-582EE7A42B55}"/>
              </a:ext>
            </a:extLst>
          </p:cNvPr>
          <p:cNvSpPr txBox="1"/>
          <p:nvPr/>
        </p:nvSpPr>
        <p:spPr>
          <a:xfrm>
            <a:off x="2287158" y="1534886"/>
            <a:ext cx="8086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Auf dem Betriebsgelande müssen, wenn nicht anders angegeben, getragen werden: 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22E1AC8-E291-C084-EAB2-D95B7DC1521A}"/>
              </a:ext>
            </a:extLst>
          </p:cNvPr>
          <p:cNvSpPr txBox="1"/>
          <p:nvPr/>
        </p:nvSpPr>
        <p:spPr>
          <a:xfrm>
            <a:off x="4038600" y="2757669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Sicherheitshelm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E95ED5F-855E-154F-9159-108612128FB5}"/>
              </a:ext>
            </a:extLst>
          </p:cNvPr>
          <p:cNvSpPr txBox="1"/>
          <p:nvPr/>
        </p:nvSpPr>
        <p:spPr>
          <a:xfrm>
            <a:off x="4038600" y="3464985"/>
            <a:ext cx="2242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Sicherheitsschuhe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3BA01AC-4734-25A3-AF97-05B4C3125F3B}"/>
              </a:ext>
            </a:extLst>
          </p:cNvPr>
          <p:cNvSpPr txBox="1"/>
          <p:nvPr/>
        </p:nvSpPr>
        <p:spPr>
          <a:xfrm>
            <a:off x="4038600" y="4226103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Sicherheitsbrille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D41FB41-F956-CB3B-7CD9-BDB80AFBE1D4}"/>
              </a:ext>
            </a:extLst>
          </p:cNvPr>
          <p:cNvSpPr txBox="1"/>
          <p:nvPr/>
        </p:nvSpPr>
        <p:spPr>
          <a:xfrm>
            <a:off x="4038600" y="4987221"/>
            <a:ext cx="235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Arbeitskleidung</a:t>
            </a:r>
            <a:r>
              <a:rPr lang="nl-NL"/>
              <a:t> 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4E8C513-961F-01F6-2277-0F9845BB8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45" y="2491441"/>
            <a:ext cx="763769" cy="2999192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6893DCE4-2382-B8A6-3921-1C84F1DD4D57}"/>
              </a:ext>
            </a:extLst>
          </p:cNvPr>
          <p:cNvSpPr txBox="1"/>
          <p:nvPr/>
        </p:nvSpPr>
        <p:spPr>
          <a:xfrm>
            <a:off x="6279279" y="4987545"/>
            <a:ext cx="5755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In den Anlagen: flammenhemmende Arbeitskleidung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9DC1D77-CF02-A988-1E57-D6B216919299}"/>
              </a:ext>
            </a:extLst>
          </p:cNvPr>
          <p:cNvSpPr txBox="1"/>
          <p:nvPr/>
        </p:nvSpPr>
        <p:spPr>
          <a:xfrm>
            <a:off x="6279279" y="5644650"/>
            <a:ext cx="5226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In ATEX-Bereichen: antistatische Arbeitskleidung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2C8734D7-5442-9486-7555-4B6F1D27B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1031" y="5055582"/>
            <a:ext cx="423404" cy="47135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3C1B4D4-A167-FE29-ED74-43EC39DD5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707" y="5659253"/>
            <a:ext cx="420572" cy="47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8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13115"/>
          </a:xfrm>
        </p:spPr>
        <p:txBody>
          <a:bodyPr/>
          <a:lstStyle/>
          <a:p>
            <a:r>
              <a:rPr lang="nl-NL" dirty="0"/>
              <a:t>Ergänzende PSA </a:t>
            </a:r>
            <a:r>
              <a:rPr lang="nl-NL" sz="1600" dirty="0"/>
              <a:t>(in der Arbeitsfreigabe vorgeschrieben)</a:t>
            </a:r>
          </a:p>
          <a:p>
            <a:r>
              <a:rPr lang="nl-NL" sz="1600" dirty="0"/>
              <a:t>Verwenden Sie immer die vorgeschriebenen zusätzlichen PSA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2719154" y="1313156"/>
            <a:ext cx="6429965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Im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bestimmten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Bereichen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auf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dem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Betriebsgelände müssen, </a:t>
            </a:r>
          </a:p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wenn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nicht anders angegeben, getragen werden: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Handschutz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Atemschutz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Absturzsicherung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Gehörschutz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Vollgesichtschutz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D7E5212-331C-E798-00FE-87EBBC9D9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078" y="2146682"/>
            <a:ext cx="1736521" cy="425078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414A08E-5EE6-F110-1105-DE28D5735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981" y="3842255"/>
            <a:ext cx="2636748" cy="9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theme/theme1.xml><?xml version="1.0" encoding="utf-8"?>
<a:theme xmlns:a="http://schemas.openxmlformats.org/drawingml/2006/main" name="Thème Office">
  <a:themeElements>
    <a:clrScheme name="Custom 14">
      <a:dk1>
        <a:sysClr val="windowText" lastClr="000000"/>
      </a:dk1>
      <a:lt1>
        <a:sysClr val="window" lastClr="FFFFFF"/>
      </a:lt1>
      <a:dk2>
        <a:srgbClr val="003C56"/>
      </a:dk2>
      <a:lt2>
        <a:srgbClr val="E7E6E6"/>
      </a:lt2>
      <a:accent1>
        <a:srgbClr val="003C56"/>
      </a:accent1>
      <a:accent2>
        <a:srgbClr val="007E96"/>
      </a:accent2>
      <a:accent3>
        <a:srgbClr val="00817D"/>
      </a:accent3>
      <a:accent4>
        <a:srgbClr val="E18554"/>
      </a:accent4>
      <a:accent5>
        <a:srgbClr val="278CBC"/>
      </a:accent5>
      <a:accent6>
        <a:srgbClr val="F4C867"/>
      </a:accent6>
      <a:hlink>
        <a:srgbClr val="003C56"/>
      </a:hlink>
      <a:folHlink>
        <a:srgbClr val="003C56"/>
      </a:folHlink>
    </a:clrScheme>
    <a:fontScheme name="Personnalisé 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1b820adfd3e4a078472514c1a5cb5ff xmlns="87037488-ec5d-4aba-84c2-9b1d22638e8e">
      <Terms xmlns="http://schemas.microsoft.com/office/infopath/2007/PartnerControls"/>
    </b1b820adfd3e4a078472514c1a5cb5ff>
    <TaxCatchAll xmlns="87037488-ec5d-4aba-84c2-9b1d22638e8e">
      <Value>33</Value>
    </TaxCatchAll>
    <mebf9fa1d1d9455ca21f98d7d7fcfefa xmlns="ad50fef1-b950-4bf3-bf20-3008e0189c5c">
      <Terms xmlns="http://schemas.microsoft.com/office/infopath/2007/PartnerControls">
        <TermInfo xmlns="http://schemas.microsoft.com/office/infopath/2007/PartnerControls">
          <TermName xmlns="http://schemas.microsoft.com/office/infopath/2007/PartnerControls">Overleg</TermName>
          <TermId xmlns="http://schemas.microsoft.com/office/infopath/2007/PartnerControls">3a5b2f25-2529-40d3-955a-257a08200ceb</TermId>
        </TermInfo>
      </Terms>
    </mebf9fa1d1d9455ca21f98d7d7fcfefa>
    <_dlc_DocId xmlns="443d95f6-947b-489e-b26c-26b6da43c2e2">BUGENNL-1505730701-99</_dlc_DocId>
    <_dlc_DocIdUrl xmlns="443d95f6-947b-489e-b26c-26b6da43c2e2">
      <Url>https://engie.sharepoint.com/sites/gnl002/_layouts/15/DocIdRedir.aspx?ID=BUGENNL-1505730701-99</Url>
      <Description>BUGENNL-1505730701-99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3bf472f7-a010-4b5a-bb99-a26ed4c99680" ContentTypeId="0x0101" PreviousValue="false" LastSyncTimeStamp="2016-03-10T12:45:02.457Z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057ED1B9410C4EBC501980E5B79B17" ma:contentTypeVersion="16" ma:contentTypeDescription="Een nieuw document maken." ma:contentTypeScope="" ma:versionID="bd5b203e5bd7126898011016686cfdc1">
  <xsd:schema xmlns:xsd="http://www.w3.org/2001/XMLSchema" xmlns:xs="http://www.w3.org/2001/XMLSchema" xmlns:p="http://schemas.microsoft.com/office/2006/metadata/properties" xmlns:ns2="87037488-ec5d-4aba-84c2-9b1d22638e8e" xmlns:ns3="ad50fef1-b950-4bf3-bf20-3008e0189c5c" xmlns:ns4="443d95f6-947b-489e-b26c-26b6da43c2e2" targetNamespace="http://schemas.microsoft.com/office/2006/metadata/properties" ma:root="true" ma:fieldsID="0060477ff234adad4e00b085b972d30b" ns2:_="" ns3:_="" ns4:_="">
    <xsd:import namespace="87037488-ec5d-4aba-84c2-9b1d22638e8e"/>
    <xsd:import namespace="ad50fef1-b950-4bf3-bf20-3008e0189c5c"/>
    <xsd:import namespace="443d95f6-947b-489e-b26c-26b6da43c2e2"/>
    <xsd:element name="properties">
      <xsd:complexType>
        <xsd:sequence>
          <xsd:element name="documentManagement">
            <xsd:complexType>
              <xsd:all>
                <xsd:element ref="ns2:b1b820adfd3e4a078472514c1a5cb5ff" minOccurs="0"/>
                <xsd:element ref="ns2:TaxCatchAll" minOccurs="0"/>
                <xsd:element ref="ns2:TaxCatchAllLabel" minOccurs="0"/>
                <xsd:element ref="ns3:mebf9fa1d1d9455ca21f98d7d7fcfefa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_dlc_DocId" minOccurs="0"/>
                <xsd:element ref="ns4:_dlc_DocIdUrl" minOccurs="0"/>
                <xsd:element ref="ns4:_dlc_DocIdPersistId" minOccurs="0"/>
                <xsd:element ref="ns4:SharedWithUsers" minOccurs="0"/>
                <xsd:element ref="ns4:SharedWithDetail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37488-ec5d-4aba-84c2-9b1d22638e8e" elementFormDefault="qualified">
    <xsd:import namespace="http://schemas.microsoft.com/office/2006/documentManagement/types"/>
    <xsd:import namespace="http://schemas.microsoft.com/office/infopath/2007/PartnerControls"/>
    <xsd:element name="b1b820adfd3e4a078472514c1a5cb5ff" ma:index="8" nillable="true" ma:taxonomy="true" ma:internalName="b1b820adfd3e4a078472514c1a5cb5ff" ma:taxonomyFieldName="Security_x0020_Classification" ma:displayName="Security Classification" ma:default="" ma:fieldId="{b1b820ad-fd3e-4a07-8472-514c1a5cb5ff}" ma:sspId="3bf472f7-a010-4b5a-bb99-a26ed4c99680" ma:termSetId="0c0ba91f-ee81-4a79-83f6-c19eebf2f16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30b9c863-b61d-4b34-b571-33a53880c7e7}" ma:internalName="TaxCatchAll" ma:showField="CatchAllData" ma:web="443d95f6-947b-489e-b26c-26b6da43c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30b9c863-b61d-4b34-b571-33a53880c7e7}" ma:internalName="TaxCatchAllLabel" ma:readOnly="true" ma:showField="CatchAllDataLabel" ma:web="443d95f6-947b-489e-b26c-26b6da43c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50fef1-b950-4bf3-bf20-3008e0189c5c" elementFormDefault="qualified">
    <xsd:import namespace="http://schemas.microsoft.com/office/2006/documentManagement/types"/>
    <xsd:import namespace="http://schemas.microsoft.com/office/infopath/2007/PartnerControls"/>
    <xsd:element name="mebf9fa1d1d9455ca21f98d7d7fcfefa" ma:index="13" nillable="true" ma:taxonomy="true" ma:internalName="mebf9fa1d1d9455ca21f98d7d7fcfefa" ma:taxonomyFieldName="MT_x002d_categorie" ma:displayName="MT-categorie" ma:readOnly="false" ma:default="33;#Overleg|3a5b2f25-2529-40d3-955a-257a08200ceb" ma:fieldId="{6ebf9fa1-d1d9-455c-a21f-98d7d7fcfefa}" ma:taxonomyMulti="true" ma:sspId="3bf472f7-a010-4b5a-bb99-a26ed4c99680" ma:termSetId="0f81f43e-10f0-460a-8fe8-b702230af3e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3d95f6-947b-489e-b26c-26b6da43c2e2" elementFormDefault="qualified">
    <xsd:import namespace="http://schemas.microsoft.com/office/2006/documentManagement/types"/>
    <xsd:import namespace="http://schemas.microsoft.com/office/infopath/2007/PartnerControls"/>
    <xsd:element name="_dlc_DocId" ma:index="1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1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F22EF78-6527-40F4-B213-FAC7A6771D57}">
  <ds:schemaRefs>
    <ds:schemaRef ds:uri="http://purl.org/dc/terms/"/>
    <ds:schemaRef ds:uri="http://schemas.microsoft.com/office/2006/documentManagement/types"/>
    <ds:schemaRef ds:uri="ad50fef1-b950-4bf3-bf20-3008e0189c5c"/>
    <ds:schemaRef ds:uri="http://purl.org/dc/dcmitype/"/>
    <ds:schemaRef ds:uri="87037488-ec5d-4aba-84c2-9b1d22638e8e"/>
    <ds:schemaRef ds:uri="http://purl.org/dc/elements/1.1/"/>
    <ds:schemaRef ds:uri="443d95f6-947b-489e-b26c-26b6da43c2e2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C18A171-01CD-49E3-AA25-BB29C037D4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DD6669-4E36-47A4-BC3A-6BBA856A4FE5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A693268B-0DCC-4CC7-B4D7-03468DDD35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037488-ec5d-4aba-84c2-9b1d22638e8e"/>
    <ds:schemaRef ds:uri="ad50fef1-b950-4bf3-bf20-3008e0189c5c"/>
    <ds:schemaRef ds:uri="443d95f6-947b-489e-b26c-26b6da43c2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D60F68C2-0C5B-4474-BEC7-7C1D2A3086D6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c135c4ba-2280-41f8-be7d-6f21d368baa3}" enabled="1" method="Standard" siteId="{24139d14-c62c-4c47-8bdd-ce71ea1d50c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1313</Words>
  <Application>Microsoft Office PowerPoint</Application>
  <PresentationFormat>Breedbeeld</PresentationFormat>
  <Paragraphs>266</Paragraphs>
  <Slides>22</Slides>
  <Notes>20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8" baseType="lpstr">
      <vt:lpstr>Calibri</vt:lpstr>
      <vt:lpstr>Wingdings</vt:lpstr>
      <vt:lpstr>Courier New</vt:lpstr>
      <vt:lpstr>Arial</vt:lpstr>
      <vt:lpstr>Arial Black</vt:lpstr>
      <vt:lpstr>Thème Office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Poortinstructie</dc:title>
  <dc:creator>KLAP Richard (ENGIE Energie Nederland NV)</dc:creator>
  <cp:lastModifiedBy>MEDENDORP-BLOKZIJL Marianne (ENGIE Flexible Generation Europe)</cp:lastModifiedBy>
  <cp:revision>43</cp:revision>
  <dcterms:created xsi:type="dcterms:W3CDTF">2022-03-07T16:57:49Z</dcterms:created>
  <dcterms:modified xsi:type="dcterms:W3CDTF">2025-01-21T08:33:45Z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135c4ba-2280-41f8-be7d-6f21d368baa3_Enabled">
    <vt:lpwstr>true</vt:lpwstr>
  </property>
  <property fmtid="{D5CDD505-2E9C-101B-9397-08002B2CF9AE}" pid="3" name="MSIP_Label_c135c4ba-2280-41f8-be7d-6f21d368baa3_SetDate">
    <vt:lpwstr>2022-04-20T15:54:20Z</vt:lpwstr>
  </property>
  <property fmtid="{D5CDD505-2E9C-101B-9397-08002B2CF9AE}" pid="4" name="MSIP_Label_c135c4ba-2280-41f8-be7d-6f21d368baa3_Method">
    <vt:lpwstr>Standard</vt:lpwstr>
  </property>
  <property fmtid="{D5CDD505-2E9C-101B-9397-08002B2CF9AE}" pid="5" name="MSIP_Label_c135c4ba-2280-41f8-be7d-6f21d368baa3_Name">
    <vt:lpwstr>c135c4ba-2280-41f8-be7d-6f21d368baa3</vt:lpwstr>
  </property>
  <property fmtid="{D5CDD505-2E9C-101B-9397-08002B2CF9AE}" pid="6" name="MSIP_Label_c135c4ba-2280-41f8-be7d-6f21d368baa3_SiteId">
    <vt:lpwstr>24139d14-c62c-4c47-8bdd-ce71ea1d50cf</vt:lpwstr>
  </property>
  <property fmtid="{D5CDD505-2E9C-101B-9397-08002B2CF9AE}" pid="7" name="MSIP_Label_c135c4ba-2280-41f8-be7d-6f21d368baa3_ActionId">
    <vt:lpwstr>265df6a8-007a-416a-b64c-5826dbc0a46d</vt:lpwstr>
  </property>
  <property fmtid="{D5CDD505-2E9C-101B-9397-08002B2CF9AE}" pid="8" name="MSIP_Label_c135c4ba-2280-41f8-be7d-6f21d368baa3_ContentBits">
    <vt:lpwstr>0</vt:lpwstr>
  </property>
  <property fmtid="{D5CDD505-2E9C-101B-9397-08002B2CF9AE}" pid="9" name="ContentTypeId">
    <vt:lpwstr>0x01010099057ED1B9410C4EBC501980E5B79B17</vt:lpwstr>
  </property>
  <property fmtid="{D5CDD505-2E9C-101B-9397-08002B2CF9AE}" pid="10" name="Security Classification">
    <vt:lpwstr/>
  </property>
  <property fmtid="{D5CDD505-2E9C-101B-9397-08002B2CF9AE}" pid="11" name="MediaServiceImageTags">
    <vt:lpwstr/>
  </property>
  <property fmtid="{D5CDD505-2E9C-101B-9397-08002B2CF9AE}" pid="12" name="MT-categorie">
    <vt:lpwstr>33;#Overleg|3a5b2f25-2529-40d3-955a-257a08200ceb</vt:lpwstr>
  </property>
  <property fmtid="{D5CDD505-2E9C-101B-9397-08002B2CF9AE}" pid="13" name="_dlc_DocIdItemGuid">
    <vt:lpwstr>e9ca2355-f80b-474f-a2d8-67615a1ee1fd</vt:lpwstr>
  </property>
</Properties>
</file>